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306" r:id="rId2"/>
    <p:sldId id="303" r:id="rId3"/>
    <p:sldId id="318" r:id="rId4"/>
    <p:sldId id="304" r:id="rId5"/>
    <p:sldId id="305" r:id="rId6"/>
    <p:sldId id="307" r:id="rId7"/>
    <p:sldId id="313" r:id="rId8"/>
    <p:sldId id="308" r:id="rId9"/>
    <p:sldId id="314" r:id="rId10"/>
    <p:sldId id="309" r:id="rId11"/>
    <p:sldId id="315" r:id="rId12"/>
    <p:sldId id="310" r:id="rId13"/>
    <p:sldId id="316" r:id="rId14"/>
    <p:sldId id="311" r:id="rId15"/>
    <p:sldId id="317" r:id="rId16"/>
    <p:sldId id="320" r:id="rId17"/>
    <p:sldId id="322" r:id="rId18"/>
    <p:sldId id="312" r:id="rId19"/>
    <p:sldId id="323" r:id="rId20"/>
    <p:sldId id="319" r:id="rId21"/>
    <p:sldId id="324" r:id="rId22"/>
    <p:sldId id="325" r:id="rId23"/>
    <p:sldId id="32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a Škvrnová" initials="EŠ" lastIdx="1" clrIdx="0">
    <p:extLst>
      <p:ext uri="{19B8F6BF-5375-455C-9EA6-DF929625EA0E}">
        <p15:presenceInfo xmlns:p15="http://schemas.microsoft.com/office/powerpoint/2012/main" userId="S-1-5-21-3586066306-1385529228-1784517033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76" autoAdjust="0"/>
    <p:restoredTop sz="94660"/>
  </p:normalViewPr>
  <p:slideViewPr>
    <p:cSldViewPr>
      <p:cViewPr varScale="1">
        <p:scale>
          <a:sx n="68" d="100"/>
          <a:sy n="68" d="100"/>
        </p:scale>
        <p:origin x="1027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Zaoblený obdélní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193-D974-4890-BCF6-7BDA5AA783D7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9969-49B9-40AE-8C3B-763BC9DD6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193-D974-4890-BCF6-7BDA5AA783D7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9969-49B9-40AE-8C3B-763BC9DD6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193-D974-4890-BCF6-7BDA5AA783D7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9969-49B9-40AE-8C3B-763BC9DD6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193-D974-4890-BCF6-7BDA5AA783D7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9969-49B9-40AE-8C3B-763BC9DD6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élní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Zaoblený obdélní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193-D974-4890-BCF6-7BDA5AA783D7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9969-49B9-40AE-8C3B-763BC9DD6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193-D974-4890-BCF6-7BDA5AA783D7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9969-49B9-40AE-8C3B-763BC9DD6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193-D974-4890-BCF6-7BDA5AA783D7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9969-49B9-40AE-8C3B-763BC9DD6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193-D974-4890-BCF6-7BDA5AA783D7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9969-49B9-40AE-8C3B-763BC9DD6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193-D974-4890-BCF6-7BDA5AA783D7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9969-49B9-40AE-8C3B-763BC9DD6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193-D974-4890-BCF6-7BDA5AA783D7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9969-49B9-40AE-8C3B-763BC9DD6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s jedním zakulaceným roh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193-D974-4890-BCF6-7BDA5AA783D7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9969-49B9-40AE-8C3B-763BC9DD6F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/>
              <a:t>Klepnutím na ikonu přidáte obrázek.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972A193-D974-4890-BCF6-7BDA5AA783D7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8919969-49B9-40AE-8C3B-763BC9DD6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P%C5%99ehrada_Desn%C3%A1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ychrov_(z%C3%A1mek)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Jablonec_nad_Nisou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Bozkovsk%C3%A9_dolomitov%C3%A9_jeskyn%C4%9B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Trosky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M%C3%A1chovo_jezero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Je%C5%A1t%C4%9Bd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Jizerka_(Ko%C5%99enov)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%C5%A0t%C4%9Bp%C3%A1nka_(rozhledna)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Jedlov%C3%BD_d%C5%AFl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kupina 28"/>
          <p:cNvGrpSpPr/>
          <p:nvPr/>
        </p:nvGrpSpPr>
        <p:grpSpPr>
          <a:xfrm rot="21120353">
            <a:off x="621071" y="4126169"/>
            <a:ext cx="1883779" cy="1690276"/>
            <a:chOff x="3275856" y="620688"/>
            <a:chExt cx="5157259" cy="4432974"/>
          </a:xfrm>
        </p:grpSpPr>
        <p:pic>
          <p:nvPicPr>
            <p:cNvPr id="30" name="Picture 2" descr="Soubor: Jablonec nad Nisou, Dolní náměstí, radnic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620688"/>
              <a:ext cx="5157259" cy="3867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ovéPole 30"/>
            <p:cNvSpPr txBox="1"/>
            <p:nvPr/>
          </p:nvSpPr>
          <p:spPr>
            <a:xfrm>
              <a:off x="5854485" y="4488631"/>
              <a:ext cx="2377856" cy="565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>
                  <a:latin typeface="Arial" pitchFamily="34" charset="0"/>
                  <a:cs typeface="Arial" pitchFamily="34" charset="0"/>
                </a:rPr>
                <a:t>Obr.07</a:t>
              </a:r>
              <a:endParaRPr lang="cs-CZ" dirty="0"/>
            </a:p>
          </p:txBody>
        </p:sp>
      </p:grpSp>
      <p:grpSp>
        <p:nvGrpSpPr>
          <p:cNvPr id="4" name="Skupina 3"/>
          <p:cNvGrpSpPr/>
          <p:nvPr/>
        </p:nvGrpSpPr>
        <p:grpSpPr>
          <a:xfrm rot="1142321">
            <a:off x="7367491" y="754683"/>
            <a:ext cx="1368152" cy="1565921"/>
            <a:chOff x="3707904" y="548680"/>
            <a:chExt cx="4608512" cy="3953001"/>
          </a:xfrm>
        </p:grpSpPr>
        <p:pic>
          <p:nvPicPr>
            <p:cNvPr id="5" name="Picture 3" descr="F:\CD PRVŇÁCI\26 Jizerka 2012\2004-12-31 03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548680"/>
              <a:ext cx="4608512" cy="3456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ovéPole 5"/>
            <p:cNvSpPr txBox="1"/>
            <p:nvPr/>
          </p:nvSpPr>
          <p:spPr>
            <a:xfrm>
              <a:off x="4200545" y="3943038"/>
              <a:ext cx="1926868" cy="558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>
                  <a:latin typeface="Arial" pitchFamily="34" charset="0"/>
                  <a:cs typeface="Arial" pitchFamily="34" charset="0"/>
                </a:rPr>
                <a:t>Obr.02</a:t>
              </a:r>
              <a:endParaRPr lang="cs-CZ" dirty="0"/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1138798" y="999036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latin typeface="Arial" pitchFamily="34" charset="0"/>
                <a:cs typeface="Arial" pitchFamily="34" charset="0"/>
              </a:rPr>
              <a:t>Pozorně čti a doplň správné písmenko.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1680" y="6492875"/>
            <a:ext cx="6516724" cy="365125"/>
          </a:xfrm>
        </p:spPr>
        <p:txBody>
          <a:bodyPr/>
          <a:lstStyle/>
          <a:p>
            <a:pPr algn="ctr">
              <a:defRPr/>
            </a:pPr>
            <a:r>
              <a:rPr lang="cs-CZ" sz="1000" dirty="0"/>
              <a:t>Autorem materiálu a všech jeho částí, není-li uvedeno jinak, je Mgr. Karolína Bryczová </a:t>
            </a:r>
            <a:r>
              <a:rPr lang="cs-CZ" sz="1000" dirty="0" err="1"/>
              <a:t>Vasková</a:t>
            </a:r>
            <a:endParaRPr lang="cs-CZ" sz="1000" dirty="0"/>
          </a:p>
        </p:txBody>
      </p:sp>
      <p:grpSp>
        <p:nvGrpSpPr>
          <p:cNvPr id="8" name="Skupina 7"/>
          <p:cNvGrpSpPr/>
          <p:nvPr/>
        </p:nvGrpSpPr>
        <p:grpSpPr>
          <a:xfrm rot="20036723">
            <a:off x="974915" y="818203"/>
            <a:ext cx="1027620" cy="1997335"/>
            <a:chOff x="5148064" y="1223784"/>
            <a:chExt cx="3168352" cy="4735240"/>
          </a:xfrm>
        </p:grpSpPr>
        <p:sp>
          <p:nvSpPr>
            <p:cNvPr id="9" name="TextovéPole 8"/>
            <p:cNvSpPr txBox="1"/>
            <p:nvPr/>
          </p:nvSpPr>
          <p:spPr>
            <a:xfrm>
              <a:off x="5167726" y="5448254"/>
              <a:ext cx="2808072" cy="510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>
                  <a:latin typeface="Arial" pitchFamily="34" charset="0"/>
                  <a:cs typeface="Arial" pitchFamily="34" charset="0"/>
                </a:rPr>
                <a:t>Obr.01</a:t>
              </a:r>
              <a:endParaRPr lang="cs-CZ" dirty="0"/>
            </a:p>
          </p:txBody>
        </p:sp>
        <p:pic>
          <p:nvPicPr>
            <p:cNvPr id="10" name="Picture 2" descr="File:Ještěd, vysílač (02)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1223784"/>
              <a:ext cx="3168352" cy="4224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Skupina 10"/>
          <p:cNvGrpSpPr/>
          <p:nvPr/>
        </p:nvGrpSpPr>
        <p:grpSpPr>
          <a:xfrm rot="1065260">
            <a:off x="1921848" y="1913989"/>
            <a:ext cx="1517239" cy="2051478"/>
            <a:chOff x="5450518" y="601112"/>
            <a:chExt cx="2721882" cy="3969238"/>
          </a:xfrm>
        </p:grpSpPr>
        <p:pic>
          <p:nvPicPr>
            <p:cNvPr id="12" name="Picture 2" descr="File:Stepanka lookout tower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601112"/>
              <a:ext cx="2664296" cy="35523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ovéPole 12"/>
            <p:cNvSpPr txBox="1"/>
            <p:nvPr/>
          </p:nvSpPr>
          <p:spPr>
            <a:xfrm>
              <a:off x="5450518" y="4153505"/>
              <a:ext cx="2262310" cy="416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>
                  <a:latin typeface="Arial" pitchFamily="34" charset="0"/>
                  <a:cs typeface="Arial" pitchFamily="34" charset="0"/>
                </a:rPr>
                <a:t>Obr.03</a:t>
              </a:r>
              <a:endParaRPr lang="cs-CZ" dirty="0"/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7461010" y="2518116"/>
            <a:ext cx="1245287" cy="1676962"/>
            <a:chOff x="4716016" y="548680"/>
            <a:chExt cx="3420325" cy="5231817"/>
          </a:xfrm>
        </p:grpSpPr>
        <p:pic>
          <p:nvPicPr>
            <p:cNvPr id="15" name="Picture 2" descr="F:\Obrázky\vodopády\vodopád 1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548680"/>
              <a:ext cx="3420325" cy="4559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ovéPole 15"/>
            <p:cNvSpPr txBox="1"/>
            <p:nvPr/>
          </p:nvSpPr>
          <p:spPr>
            <a:xfrm>
              <a:off x="4716016" y="5108351"/>
              <a:ext cx="3119290" cy="672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>
                  <a:latin typeface="Arial" pitchFamily="34" charset="0"/>
                  <a:cs typeface="Arial" pitchFamily="34" charset="0"/>
                </a:rPr>
                <a:t>Obr.04</a:t>
              </a:r>
              <a:endParaRPr lang="cs-CZ" dirty="0"/>
            </a:p>
          </p:txBody>
        </p:sp>
      </p:grpSp>
      <p:grpSp>
        <p:nvGrpSpPr>
          <p:cNvPr id="17" name="Skupina 16"/>
          <p:cNvGrpSpPr/>
          <p:nvPr/>
        </p:nvGrpSpPr>
        <p:grpSpPr>
          <a:xfrm rot="19890664">
            <a:off x="2584912" y="3398690"/>
            <a:ext cx="2343112" cy="1603061"/>
            <a:chOff x="3851920" y="728872"/>
            <a:chExt cx="4704523" cy="4076217"/>
          </a:xfrm>
        </p:grpSpPr>
        <p:pic>
          <p:nvPicPr>
            <p:cNvPr id="18" name="Picture 2" descr="File:Protrzena prehrada Desna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728872"/>
              <a:ext cx="4704523" cy="3528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ovéPole 18"/>
            <p:cNvSpPr txBox="1"/>
            <p:nvPr/>
          </p:nvSpPr>
          <p:spPr>
            <a:xfrm>
              <a:off x="3851920" y="4257264"/>
              <a:ext cx="2473666" cy="547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>
                  <a:latin typeface="Arial" pitchFamily="34" charset="0"/>
                  <a:cs typeface="Arial" pitchFamily="34" charset="0"/>
                </a:rPr>
                <a:t>Obr.05</a:t>
              </a:r>
              <a:endParaRPr lang="cs-CZ" dirty="0"/>
            </a:p>
          </p:txBody>
        </p:sp>
      </p:grpSp>
      <p:grpSp>
        <p:nvGrpSpPr>
          <p:cNvPr id="20" name="Skupina 19"/>
          <p:cNvGrpSpPr/>
          <p:nvPr/>
        </p:nvGrpSpPr>
        <p:grpSpPr>
          <a:xfrm>
            <a:off x="3485485" y="4834005"/>
            <a:ext cx="2412269" cy="1693201"/>
            <a:chOff x="3635896" y="548680"/>
            <a:chExt cx="4824538" cy="3613870"/>
          </a:xfrm>
        </p:grpSpPr>
        <p:pic>
          <p:nvPicPr>
            <p:cNvPr id="21" name="Picture 2" descr="File:Trosky(js)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548680"/>
              <a:ext cx="4824536" cy="3154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ovéPole 21"/>
            <p:cNvSpPr txBox="1"/>
            <p:nvPr/>
          </p:nvSpPr>
          <p:spPr>
            <a:xfrm>
              <a:off x="6469852" y="3702719"/>
              <a:ext cx="1990582" cy="459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800" dirty="0">
                  <a:latin typeface="Arial" pitchFamily="34" charset="0"/>
                  <a:cs typeface="Arial" pitchFamily="34" charset="0"/>
                </a:rPr>
                <a:t>Obr.09</a:t>
              </a:r>
              <a:endParaRPr lang="cs-CZ" dirty="0"/>
            </a:p>
          </p:txBody>
        </p:sp>
      </p:grpSp>
      <p:grpSp>
        <p:nvGrpSpPr>
          <p:cNvPr id="23" name="Skupina 22"/>
          <p:cNvGrpSpPr/>
          <p:nvPr/>
        </p:nvGrpSpPr>
        <p:grpSpPr>
          <a:xfrm rot="1118476">
            <a:off x="5909684" y="1940447"/>
            <a:ext cx="1512168" cy="2067179"/>
            <a:chOff x="4932040" y="409598"/>
            <a:chExt cx="3312368" cy="4930340"/>
          </a:xfrm>
        </p:grpSpPr>
        <p:sp>
          <p:nvSpPr>
            <p:cNvPr id="24" name="TextovéPole 23"/>
            <p:cNvSpPr txBox="1"/>
            <p:nvPr/>
          </p:nvSpPr>
          <p:spPr>
            <a:xfrm>
              <a:off x="5947359" y="4826092"/>
              <a:ext cx="2027023" cy="513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800" dirty="0">
                  <a:latin typeface="Arial" pitchFamily="34" charset="0"/>
                  <a:cs typeface="Arial" pitchFamily="34" charset="0"/>
                </a:rPr>
                <a:t>Obr.10</a:t>
              </a:r>
              <a:endParaRPr lang="cs-CZ" dirty="0"/>
            </a:p>
          </p:txBody>
        </p:sp>
        <p:pic>
          <p:nvPicPr>
            <p:cNvPr id="25" name="Picture 3" descr="F:\Obrázky\staré splavy\Obraz263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409598"/>
              <a:ext cx="3312368" cy="4416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Skupina 31"/>
          <p:cNvGrpSpPr/>
          <p:nvPr/>
        </p:nvGrpSpPr>
        <p:grpSpPr>
          <a:xfrm rot="1239813">
            <a:off x="6321202" y="4470846"/>
            <a:ext cx="2366800" cy="1625790"/>
            <a:chOff x="5570181" y="877428"/>
            <a:chExt cx="4128392" cy="3619193"/>
          </a:xfrm>
        </p:grpSpPr>
        <p:pic>
          <p:nvPicPr>
            <p:cNvPr id="33" name="Picture 2" descr="Soubor: Zámek Sychrov - Pohled - 1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0181" y="877428"/>
              <a:ext cx="4128392" cy="309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ovéPole 33"/>
            <p:cNvSpPr txBox="1"/>
            <p:nvPr/>
          </p:nvSpPr>
          <p:spPr>
            <a:xfrm>
              <a:off x="6677523" y="4106335"/>
              <a:ext cx="1685359" cy="390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>
                  <a:latin typeface="Arial" pitchFamily="34" charset="0"/>
                  <a:cs typeface="Arial" pitchFamily="34" charset="0"/>
                </a:rPr>
                <a:t>Obr.06</a:t>
              </a:r>
              <a:endParaRPr lang="cs-CZ" dirty="0"/>
            </a:p>
          </p:txBody>
        </p:sp>
      </p:grpSp>
      <p:grpSp>
        <p:nvGrpSpPr>
          <p:cNvPr id="26" name="Skupina 25"/>
          <p:cNvGrpSpPr/>
          <p:nvPr/>
        </p:nvGrpSpPr>
        <p:grpSpPr>
          <a:xfrm>
            <a:off x="5172467" y="3756760"/>
            <a:ext cx="1356729" cy="1311353"/>
            <a:chOff x="5724128" y="548680"/>
            <a:chExt cx="2592288" cy="3827892"/>
          </a:xfrm>
        </p:grpSpPr>
        <p:pic>
          <p:nvPicPr>
            <p:cNvPr id="27" name="Picture 2" descr="File:Bozkov - jeskyně 26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548680"/>
              <a:ext cx="2592288" cy="3456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ovéPole 27"/>
            <p:cNvSpPr txBox="1"/>
            <p:nvPr/>
          </p:nvSpPr>
          <p:spPr>
            <a:xfrm>
              <a:off x="6610381" y="4031609"/>
              <a:ext cx="1621962" cy="344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>
                  <a:latin typeface="Arial" pitchFamily="34" charset="0"/>
                  <a:cs typeface="Arial" pitchFamily="34" charset="0"/>
                </a:rPr>
                <a:t>Obr.08</a:t>
              </a:r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3600940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3851920" y="728872"/>
            <a:ext cx="4704523" cy="3779668"/>
            <a:chOff x="3851920" y="728872"/>
            <a:chExt cx="4704523" cy="3779668"/>
          </a:xfrm>
        </p:grpSpPr>
        <p:pic>
          <p:nvPicPr>
            <p:cNvPr id="8194" name="Picture 2" descr="File:Protrzena prehrada Desna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728872"/>
              <a:ext cx="4704523" cy="3528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ovéPole 2"/>
            <p:cNvSpPr txBox="1"/>
            <p:nvPr/>
          </p:nvSpPr>
          <p:spPr>
            <a:xfrm>
              <a:off x="7876539" y="4293096"/>
              <a:ext cx="5040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>
                  <a:latin typeface="Arial" pitchFamily="34" charset="0"/>
                  <a:cs typeface="Arial" pitchFamily="34" charset="0"/>
                </a:rPr>
                <a:t>Obr.05</a:t>
              </a:r>
              <a:endParaRPr lang="cs-CZ" dirty="0"/>
            </a:p>
          </p:txBody>
        </p:sp>
      </p:grpSp>
      <p:sp>
        <p:nvSpPr>
          <p:cNvPr id="6" name="Obdélník 5"/>
          <p:cNvSpPr/>
          <p:nvPr/>
        </p:nvSpPr>
        <p:spPr>
          <a:xfrm>
            <a:off x="971599" y="5013176"/>
            <a:ext cx="71569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dirty="0">
                <a:latin typeface="Arial" pitchFamily="34" charset="0"/>
                <a:cs typeface="Arial" pitchFamily="34" charset="0"/>
              </a:rPr>
              <a:t>_</a:t>
            </a:r>
            <a:r>
              <a:rPr lang="cs-CZ" sz="3200" dirty="0" err="1">
                <a:latin typeface="Arial" pitchFamily="34" charset="0"/>
                <a:cs typeface="Arial" pitchFamily="34" charset="0"/>
              </a:rPr>
              <a:t>rotržená</a:t>
            </a:r>
            <a:r>
              <a:rPr lang="cs-CZ" sz="3200" dirty="0">
                <a:latin typeface="Arial" pitchFamily="34" charset="0"/>
                <a:cs typeface="Arial" pitchFamily="34" charset="0"/>
              </a:rPr>
              <a:t> přehrada byla přehrada na říčce _</a:t>
            </a:r>
            <a:r>
              <a:rPr lang="cs-CZ" sz="3200" dirty="0" err="1">
                <a:latin typeface="Arial" pitchFamily="34" charset="0"/>
                <a:cs typeface="Arial" pitchFamily="34" charset="0"/>
              </a:rPr>
              <a:t>ílá</a:t>
            </a:r>
            <a:r>
              <a:rPr lang="cs-CZ" sz="3200" dirty="0">
                <a:latin typeface="Arial" pitchFamily="34" charset="0"/>
                <a:cs typeface="Arial" pitchFamily="34" charset="0"/>
              </a:rPr>
              <a:t> Desná. 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1680" y="6492875"/>
            <a:ext cx="6516724" cy="365125"/>
          </a:xfrm>
        </p:spPr>
        <p:txBody>
          <a:bodyPr/>
          <a:lstStyle/>
          <a:p>
            <a:pPr algn="ctr">
              <a:defRPr/>
            </a:pPr>
            <a:r>
              <a:rPr lang="cs-CZ" sz="1000" dirty="0"/>
              <a:t>Autorem materiálu a všech jeho částí, není-li uvedeno jinak, je Mgr. Karolína Bryczová </a:t>
            </a:r>
            <a:r>
              <a:rPr lang="cs-CZ" sz="1000" dirty="0" err="1"/>
              <a:t>Vasková</a:t>
            </a:r>
            <a:endParaRPr lang="cs-CZ" sz="1000" dirty="0"/>
          </a:p>
        </p:txBody>
      </p:sp>
      <p:grpSp>
        <p:nvGrpSpPr>
          <p:cNvPr id="9" name="Skupina 8"/>
          <p:cNvGrpSpPr/>
          <p:nvPr/>
        </p:nvGrpSpPr>
        <p:grpSpPr>
          <a:xfrm>
            <a:off x="330054" y="1114116"/>
            <a:ext cx="3451944" cy="1818251"/>
            <a:chOff x="805510" y="1052736"/>
            <a:chExt cx="3451944" cy="1818251"/>
          </a:xfrm>
        </p:grpSpPr>
        <p:grpSp>
          <p:nvGrpSpPr>
            <p:cNvPr id="10" name="Skupina 9"/>
            <p:cNvGrpSpPr/>
            <p:nvPr/>
          </p:nvGrpSpPr>
          <p:grpSpPr>
            <a:xfrm rot="20217444">
              <a:off x="805510" y="1052736"/>
              <a:ext cx="720000" cy="720000"/>
              <a:chOff x="1165510" y="2663163"/>
              <a:chExt cx="720000" cy="720000"/>
            </a:xfrm>
          </p:grpSpPr>
          <p:sp>
            <p:nvSpPr>
              <p:cNvPr id="20" name="Obdélník 19"/>
              <p:cNvSpPr/>
              <p:nvPr/>
            </p:nvSpPr>
            <p:spPr>
              <a:xfrm>
                <a:off x="1165510" y="2663163"/>
                <a:ext cx="720000" cy="72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1" name="TextovéPole 20"/>
              <p:cNvSpPr txBox="1"/>
              <p:nvPr/>
            </p:nvSpPr>
            <p:spPr>
              <a:xfrm>
                <a:off x="1277845" y="2730776"/>
                <a:ext cx="49533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sz="3200" dirty="0">
                    <a:latin typeface="Arial" pitchFamily="34" charset="0"/>
                    <a:cs typeface="Arial" pitchFamily="34" charset="0"/>
                  </a:rPr>
                  <a:t>P</a:t>
                </a:r>
              </a:p>
            </p:txBody>
          </p:sp>
        </p:grpSp>
        <p:grpSp>
          <p:nvGrpSpPr>
            <p:cNvPr id="11" name="Skupina 10"/>
            <p:cNvGrpSpPr/>
            <p:nvPr/>
          </p:nvGrpSpPr>
          <p:grpSpPr>
            <a:xfrm rot="889823">
              <a:off x="1245662" y="1787607"/>
              <a:ext cx="720000" cy="720000"/>
              <a:chOff x="1165510" y="2663163"/>
              <a:chExt cx="720000" cy="720000"/>
            </a:xfrm>
          </p:grpSpPr>
          <p:sp>
            <p:nvSpPr>
              <p:cNvPr id="18" name="Obdélník 17"/>
              <p:cNvSpPr/>
              <p:nvPr/>
            </p:nvSpPr>
            <p:spPr>
              <a:xfrm>
                <a:off x="1165510" y="2663163"/>
                <a:ext cx="720000" cy="72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9" name="TextovéPole 18"/>
              <p:cNvSpPr txBox="1"/>
              <p:nvPr/>
            </p:nvSpPr>
            <p:spPr>
              <a:xfrm>
                <a:off x="1277845" y="2730776"/>
                <a:ext cx="49533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sz="3200" dirty="0">
                    <a:latin typeface="Arial" pitchFamily="34" charset="0"/>
                    <a:cs typeface="Arial" pitchFamily="34" charset="0"/>
                  </a:rPr>
                  <a:t>p</a:t>
                </a:r>
              </a:p>
            </p:txBody>
          </p:sp>
        </p:grpSp>
        <p:grpSp>
          <p:nvGrpSpPr>
            <p:cNvPr id="12" name="Skupina 11"/>
            <p:cNvGrpSpPr/>
            <p:nvPr/>
          </p:nvGrpSpPr>
          <p:grpSpPr>
            <a:xfrm rot="20614001">
              <a:off x="3421999" y="2150987"/>
              <a:ext cx="720000" cy="720000"/>
              <a:chOff x="1165510" y="2663163"/>
              <a:chExt cx="720000" cy="720000"/>
            </a:xfrm>
          </p:grpSpPr>
          <p:sp>
            <p:nvSpPr>
              <p:cNvPr id="16" name="Obdélník 15"/>
              <p:cNvSpPr/>
              <p:nvPr/>
            </p:nvSpPr>
            <p:spPr>
              <a:xfrm>
                <a:off x="1165510" y="2663163"/>
                <a:ext cx="720000" cy="72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" name="TextovéPole 16"/>
              <p:cNvSpPr txBox="1"/>
              <p:nvPr/>
            </p:nvSpPr>
            <p:spPr>
              <a:xfrm>
                <a:off x="1277845" y="2730776"/>
                <a:ext cx="49533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sz="3200" dirty="0">
                    <a:latin typeface="Arial" pitchFamily="34" charset="0"/>
                    <a:cs typeface="Arial" pitchFamily="34" charset="0"/>
                  </a:rPr>
                  <a:t>b</a:t>
                </a:r>
              </a:p>
            </p:txBody>
          </p:sp>
        </p:grpSp>
        <p:grpSp>
          <p:nvGrpSpPr>
            <p:cNvPr id="13" name="Skupina 12"/>
            <p:cNvGrpSpPr/>
            <p:nvPr/>
          </p:nvGrpSpPr>
          <p:grpSpPr>
            <a:xfrm rot="1181085">
              <a:off x="3537454" y="1345124"/>
              <a:ext cx="720000" cy="720000"/>
              <a:chOff x="1165510" y="2663163"/>
              <a:chExt cx="720000" cy="720000"/>
            </a:xfrm>
          </p:grpSpPr>
          <p:sp>
            <p:nvSpPr>
              <p:cNvPr id="14" name="Obdélník 13"/>
              <p:cNvSpPr/>
              <p:nvPr/>
            </p:nvSpPr>
            <p:spPr>
              <a:xfrm>
                <a:off x="1165510" y="2663163"/>
                <a:ext cx="720000" cy="72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" name="TextovéPole 14"/>
              <p:cNvSpPr txBox="1"/>
              <p:nvPr/>
            </p:nvSpPr>
            <p:spPr>
              <a:xfrm>
                <a:off x="1277844" y="2730775"/>
                <a:ext cx="49533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sz="3200" dirty="0">
                    <a:latin typeface="Arial" pitchFamily="34" charset="0"/>
                    <a:cs typeface="Arial" pitchFamily="34" charset="0"/>
                  </a:rPr>
                  <a:t>B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1709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3851920" y="728872"/>
            <a:ext cx="4704523" cy="3779668"/>
            <a:chOff x="3851920" y="728872"/>
            <a:chExt cx="4704523" cy="3779668"/>
          </a:xfrm>
        </p:grpSpPr>
        <p:pic>
          <p:nvPicPr>
            <p:cNvPr id="8194" name="Picture 2" descr="File:Protrzena prehrada Desna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728872"/>
              <a:ext cx="4704523" cy="3528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ovéPole 2"/>
            <p:cNvSpPr txBox="1"/>
            <p:nvPr/>
          </p:nvSpPr>
          <p:spPr>
            <a:xfrm>
              <a:off x="7876539" y="4293096"/>
              <a:ext cx="5040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>
                  <a:latin typeface="Arial" pitchFamily="34" charset="0"/>
                  <a:cs typeface="Arial" pitchFamily="34" charset="0"/>
                </a:rPr>
                <a:t>Obr.05</a:t>
              </a:r>
              <a:endParaRPr lang="cs-CZ" dirty="0"/>
            </a:p>
          </p:txBody>
        </p:sp>
      </p:grpSp>
      <p:sp>
        <p:nvSpPr>
          <p:cNvPr id="6" name="Obdélník 5"/>
          <p:cNvSpPr/>
          <p:nvPr/>
        </p:nvSpPr>
        <p:spPr>
          <a:xfrm>
            <a:off x="971599" y="5013176"/>
            <a:ext cx="71569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cs-CZ" sz="3200" dirty="0">
                <a:latin typeface="Arial" pitchFamily="34" charset="0"/>
                <a:cs typeface="Arial" pitchFamily="34" charset="0"/>
              </a:rPr>
              <a:t>rotržená přehrada byla přehrada na říčce </a:t>
            </a:r>
            <a:r>
              <a:rPr lang="cs-CZ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cs-CZ" sz="3200" dirty="0">
                <a:latin typeface="Arial" pitchFamily="34" charset="0"/>
                <a:cs typeface="Arial" pitchFamily="34" charset="0"/>
              </a:rPr>
              <a:t>ílá Desná. 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1680" y="6492875"/>
            <a:ext cx="6516724" cy="365125"/>
          </a:xfrm>
        </p:spPr>
        <p:txBody>
          <a:bodyPr/>
          <a:lstStyle/>
          <a:p>
            <a:pPr algn="ctr">
              <a:defRPr/>
            </a:pPr>
            <a:r>
              <a:rPr lang="cs-CZ" sz="1000" dirty="0"/>
              <a:t>Autorem materiálu a všech jeho částí, není-li uvedeno jinak, je Mgr. Karolína Bryczová </a:t>
            </a:r>
            <a:r>
              <a:rPr lang="cs-CZ" sz="1000" dirty="0" err="1"/>
              <a:t>Vasková</a:t>
            </a:r>
            <a:endParaRPr lang="cs-CZ" sz="1000" dirty="0"/>
          </a:p>
        </p:txBody>
      </p:sp>
      <p:grpSp>
        <p:nvGrpSpPr>
          <p:cNvPr id="9" name="Skupina 8"/>
          <p:cNvGrpSpPr/>
          <p:nvPr/>
        </p:nvGrpSpPr>
        <p:grpSpPr>
          <a:xfrm>
            <a:off x="323528" y="5226399"/>
            <a:ext cx="720000" cy="983330"/>
            <a:chOff x="323528" y="5226399"/>
            <a:chExt cx="720000" cy="983330"/>
          </a:xfrm>
        </p:grpSpPr>
        <p:pic>
          <p:nvPicPr>
            <p:cNvPr id="10" name="Picture 2" descr="File:White Tiger Deformed.jpg">
              <a:hlinkClick r:id="rId3"/>
            </p:cNvPr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5226399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ovéPole 10"/>
            <p:cNvSpPr txBox="1"/>
            <p:nvPr/>
          </p:nvSpPr>
          <p:spPr>
            <a:xfrm>
              <a:off x="539472" y="5994285"/>
              <a:ext cx="5040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>
                  <a:latin typeface="Arial" pitchFamily="34" charset="0"/>
                  <a:cs typeface="Arial" pitchFamily="34" charset="0"/>
                </a:rPr>
                <a:t>Obr.11</a:t>
              </a:r>
              <a:endParaRPr lang="cs-CZ" dirty="0"/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330054" y="1114116"/>
            <a:ext cx="3451944" cy="1818251"/>
            <a:chOff x="805510" y="1052736"/>
            <a:chExt cx="3451944" cy="1818251"/>
          </a:xfrm>
        </p:grpSpPr>
        <p:grpSp>
          <p:nvGrpSpPr>
            <p:cNvPr id="13" name="Skupina 12"/>
            <p:cNvGrpSpPr/>
            <p:nvPr/>
          </p:nvGrpSpPr>
          <p:grpSpPr>
            <a:xfrm rot="20217444">
              <a:off x="805510" y="1052736"/>
              <a:ext cx="720000" cy="720000"/>
              <a:chOff x="1165510" y="2663163"/>
              <a:chExt cx="720000" cy="720000"/>
            </a:xfrm>
          </p:grpSpPr>
          <p:sp>
            <p:nvSpPr>
              <p:cNvPr id="23" name="Obdélník 22"/>
              <p:cNvSpPr/>
              <p:nvPr/>
            </p:nvSpPr>
            <p:spPr>
              <a:xfrm>
                <a:off x="1165510" y="2663163"/>
                <a:ext cx="720000" cy="72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4" name="TextovéPole 23"/>
              <p:cNvSpPr txBox="1"/>
              <p:nvPr/>
            </p:nvSpPr>
            <p:spPr>
              <a:xfrm>
                <a:off x="1277845" y="2730776"/>
                <a:ext cx="49533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sz="3200" dirty="0">
                    <a:latin typeface="Arial" pitchFamily="34" charset="0"/>
                    <a:cs typeface="Arial" pitchFamily="34" charset="0"/>
                  </a:rPr>
                  <a:t>P</a:t>
                </a:r>
              </a:p>
            </p:txBody>
          </p:sp>
        </p:grpSp>
        <p:grpSp>
          <p:nvGrpSpPr>
            <p:cNvPr id="14" name="Skupina 13"/>
            <p:cNvGrpSpPr/>
            <p:nvPr/>
          </p:nvGrpSpPr>
          <p:grpSpPr>
            <a:xfrm rot="889823">
              <a:off x="1245662" y="1787607"/>
              <a:ext cx="720000" cy="720000"/>
              <a:chOff x="1165510" y="2663163"/>
              <a:chExt cx="720000" cy="720000"/>
            </a:xfrm>
          </p:grpSpPr>
          <p:sp>
            <p:nvSpPr>
              <p:cNvPr id="21" name="Obdélník 20"/>
              <p:cNvSpPr/>
              <p:nvPr/>
            </p:nvSpPr>
            <p:spPr>
              <a:xfrm>
                <a:off x="1165510" y="2663163"/>
                <a:ext cx="720000" cy="72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2" name="TextovéPole 21"/>
              <p:cNvSpPr txBox="1"/>
              <p:nvPr/>
            </p:nvSpPr>
            <p:spPr>
              <a:xfrm>
                <a:off x="1277845" y="2730776"/>
                <a:ext cx="49533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sz="3200" dirty="0">
                    <a:latin typeface="Arial" pitchFamily="34" charset="0"/>
                    <a:cs typeface="Arial" pitchFamily="34" charset="0"/>
                  </a:rPr>
                  <a:t>p</a:t>
                </a:r>
              </a:p>
            </p:txBody>
          </p:sp>
        </p:grpSp>
        <p:grpSp>
          <p:nvGrpSpPr>
            <p:cNvPr id="15" name="Skupina 14"/>
            <p:cNvGrpSpPr/>
            <p:nvPr/>
          </p:nvGrpSpPr>
          <p:grpSpPr>
            <a:xfrm rot="20614001">
              <a:off x="3421999" y="2150987"/>
              <a:ext cx="720000" cy="720000"/>
              <a:chOff x="1165510" y="2663163"/>
              <a:chExt cx="720000" cy="720000"/>
            </a:xfrm>
          </p:grpSpPr>
          <p:sp>
            <p:nvSpPr>
              <p:cNvPr id="19" name="Obdélník 18"/>
              <p:cNvSpPr/>
              <p:nvPr/>
            </p:nvSpPr>
            <p:spPr>
              <a:xfrm>
                <a:off x="1165510" y="2663163"/>
                <a:ext cx="720000" cy="72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0" name="TextovéPole 19"/>
              <p:cNvSpPr txBox="1"/>
              <p:nvPr/>
            </p:nvSpPr>
            <p:spPr>
              <a:xfrm>
                <a:off x="1277845" y="2730776"/>
                <a:ext cx="49533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sz="3200" dirty="0">
                    <a:latin typeface="Arial" pitchFamily="34" charset="0"/>
                    <a:cs typeface="Arial" pitchFamily="34" charset="0"/>
                  </a:rPr>
                  <a:t>b</a:t>
                </a:r>
              </a:p>
            </p:txBody>
          </p:sp>
        </p:grpSp>
        <p:grpSp>
          <p:nvGrpSpPr>
            <p:cNvPr id="16" name="Skupina 15"/>
            <p:cNvGrpSpPr/>
            <p:nvPr/>
          </p:nvGrpSpPr>
          <p:grpSpPr>
            <a:xfrm rot="1181085">
              <a:off x="3537454" y="1345124"/>
              <a:ext cx="720000" cy="720000"/>
              <a:chOff x="1165510" y="2663163"/>
              <a:chExt cx="720000" cy="720000"/>
            </a:xfrm>
          </p:grpSpPr>
          <p:sp>
            <p:nvSpPr>
              <p:cNvPr id="17" name="Obdélník 16"/>
              <p:cNvSpPr/>
              <p:nvPr/>
            </p:nvSpPr>
            <p:spPr>
              <a:xfrm>
                <a:off x="1165510" y="2663163"/>
                <a:ext cx="720000" cy="72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8" name="TextovéPole 17"/>
              <p:cNvSpPr txBox="1"/>
              <p:nvPr/>
            </p:nvSpPr>
            <p:spPr>
              <a:xfrm>
                <a:off x="1277844" y="2730775"/>
                <a:ext cx="49533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sz="3200" dirty="0">
                    <a:latin typeface="Arial" pitchFamily="34" charset="0"/>
                    <a:cs typeface="Arial" pitchFamily="34" charset="0"/>
                  </a:rPr>
                  <a:t>B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29021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4355976" y="548680"/>
            <a:ext cx="4128393" cy="3455804"/>
            <a:chOff x="4355976" y="548680"/>
            <a:chExt cx="4128393" cy="3455804"/>
          </a:xfrm>
        </p:grpSpPr>
        <p:pic>
          <p:nvPicPr>
            <p:cNvPr id="9218" name="Picture 2" descr="Soubor: Zámek Sychrov - Pohled - 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548680"/>
              <a:ext cx="4128393" cy="309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ovéPole 3"/>
            <p:cNvSpPr txBox="1"/>
            <p:nvPr/>
          </p:nvSpPr>
          <p:spPr>
            <a:xfrm>
              <a:off x="7980313" y="3789040"/>
              <a:ext cx="5040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>
                  <a:latin typeface="Arial" pitchFamily="34" charset="0"/>
                  <a:cs typeface="Arial" pitchFamily="34" charset="0"/>
                </a:rPr>
                <a:t>Obr.06</a:t>
              </a:r>
              <a:endParaRPr lang="cs-CZ" dirty="0"/>
            </a:p>
          </p:txBody>
        </p:sp>
      </p:grp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1680" y="6492875"/>
            <a:ext cx="6516724" cy="365125"/>
          </a:xfrm>
        </p:spPr>
        <p:txBody>
          <a:bodyPr/>
          <a:lstStyle/>
          <a:p>
            <a:pPr algn="ctr">
              <a:defRPr/>
            </a:pPr>
            <a:r>
              <a:rPr lang="cs-CZ" sz="1000" dirty="0"/>
              <a:t>Autorem materiálu a všech jeho částí, není-li uvedeno jinak, je Mgr. Karolína Bryczová </a:t>
            </a:r>
            <a:r>
              <a:rPr lang="cs-CZ" sz="1000" dirty="0" err="1"/>
              <a:t>Vasková</a:t>
            </a:r>
            <a:endParaRPr lang="cs-CZ" sz="1000" dirty="0"/>
          </a:p>
        </p:txBody>
      </p:sp>
      <p:sp>
        <p:nvSpPr>
          <p:cNvPr id="6" name="Obdélník 5"/>
          <p:cNvSpPr/>
          <p:nvPr/>
        </p:nvSpPr>
        <p:spPr>
          <a:xfrm>
            <a:off x="971599" y="5013176"/>
            <a:ext cx="71569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dirty="0">
                <a:latin typeface="Arial" pitchFamily="34" charset="0"/>
                <a:cs typeface="Arial" pitchFamily="34" charset="0"/>
              </a:rPr>
              <a:t>Zámek _</a:t>
            </a:r>
            <a:r>
              <a:rPr lang="cs-CZ" sz="3200" dirty="0" err="1">
                <a:latin typeface="Arial" pitchFamily="34" charset="0"/>
                <a:cs typeface="Arial" pitchFamily="34" charset="0"/>
              </a:rPr>
              <a:t>ychrov</a:t>
            </a:r>
            <a:r>
              <a:rPr lang="cs-CZ" sz="3200" dirty="0">
                <a:latin typeface="Arial" pitchFamily="34" charset="0"/>
                <a:cs typeface="Arial" pitchFamily="34" charset="0"/>
              </a:rPr>
              <a:t> známe z pohádky _</a:t>
            </a:r>
            <a:r>
              <a:rPr lang="cs-CZ" sz="3200" dirty="0" err="1">
                <a:latin typeface="Arial" pitchFamily="34" charset="0"/>
                <a:cs typeface="Arial" pitchFamily="34" charset="0"/>
              </a:rPr>
              <a:t>esmrtelná</a:t>
            </a:r>
            <a:r>
              <a:rPr lang="cs-CZ" sz="3200" dirty="0">
                <a:latin typeface="Arial" pitchFamily="34" charset="0"/>
                <a:cs typeface="Arial" pitchFamily="34" charset="0"/>
              </a:rPr>
              <a:t> teta. </a:t>
            </a:r>
          </a:p>
        </p:txBody>
      </p:sp>
      <p:grpSp>
        <p:nvGrpSpPr>
          <p:cNvPr id="9" name="Skupina 8"/>
          <p:cNvGrpSpPr/>
          <p:nvPr/>
        </p:nvGrpSpPr>
        <p:grpSpPr>
          <a:xfrm>
            <a:off x="466656" y="1278195"/>
            <a:ext cx="3451944" cy="1818251"/>
            <a:chOff x="805510" y="1052736"/>
            <a:chExt cx="3451944" cy="1818251"/>
          </a:xfrm>
        </p:grpSpPr>
        <p:grpSp>
          <p:nvGrpSpPr>
            <p:cNvPr id="10" name="Skupina 9"/>
            <p:cNvGrpSpPr/>
            <p:nvPr/>
          </p:nvGrpSpPr>
          <p:grpSpPr>
            <a:xfrm rot="20217444">
              <a:off x="805510" y="1052736"/>
              <a:ext cx="720000" cy="720000"/>
              <a:chOff x="1165510" y="2663163"/>
              <a:chExt cx="720000" cy="720000"/>
            </a:xfrm>
          </p:grpSpPr>
          <p:sp>
            <p:nvSpPr>
              <p:cNvPr id="20" name="Obdélník 19"/>
              <p:cNvSpPr/>
              <p:nvPr/>
            </p:nvSpPr>
            <p:spPr>
              <a:xfrm>
                <a:off x="1165510" y="2663163"/>
                <a:ext cx="720000" cy="72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1" name="TextovéPole 20"/>
              <p:cNvSpPr txBox="1"/>
              <p:nvPr/>
            </p:nvSpPr>
            <p:spPr>
              <a:xfrm>
                <a:off x="1277845" y="2730776"/>
                <a:ext cx="49533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sz="3200" dirty="0">
                    <a:latin typeface="Arial" pitchFamily="34" charset="0"/>
                    <a:cs typeface="Arial" pitchFamily="34" charset="0"/>
                  </a:rPr>
                  <a:t>S</a:t>
                </a:r>
              </a:p>
            </p:txBody>
          </p:sp>
        </p:grpSp>
        <p:grpSp>
          <p:nvGrpSpPr>
            <p:cNvPr id="11" name="Skupina 10"/>
            <p:cNvGrpSpPr/>
            <p:nvPr/>
          </p:nvGrpSpPr>
          <p:grpSpPr>
            <a:xfrm rot="889823">
              <a:off x="1245662" y="1787607"/>
              <a:ext cx="720000" cy="720000"/>
              <a:chOff x="1165510" y="2663163"/>
              <a:chExt cx="720000" cy="720000"/>
            </a:xfrm>
          </p:grpSpPr>
          <p:sp>
            <p:nvSpPr>
              <p:cNvPr id="18" name="Obdélník 17"/>
              <p:cNvSpPr/>
              <p:nvPr/>
            </p:nvSpPr>
            <p:spPr>
              <a:xfrm>
                <a:off x="1165510" y="2663163"/>
                <a:ext cx="720000" cy="72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9" name="TextovéPole 18"/>
              <p:cNvSpPr txBox="1"/>
              <p:nvPr/>
            </p:nvSpPr>
            <p:spPr>
              <a:xfrm>
                <a:off x="1277845" y="2730776"/>
                <a:ext cx="49533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sz="3200" dirty="0">
                    <a:latin typeface="Arial" pitchFamily="34" charset="0"/>
                    <a:cs typeface="Arial" pitchFamily="34" charset="0"/>
                  </a:rPr>
                  <a:t>s</a:t>
                </a:r>
              </a:p>
            </p:txBody>
          </p:sp>
        </p:grpSp>
        <p:grpSp>
          <p:nvGrpSpPr>
            <p:cNvPr id="12" name="Skupina 11"/>
            <p:cNvGrpSpPr/>
            <p:nvPr/>
          </p:nvGrpSpPr>
          <p:grpSpPr>
            <a:xfrm rot="20614001">
              <a:off x="3421999" y="2150987"/>
              <a:ext cx="720000" cy="720000"/>
              <a:chOff x="1165510" y="2663163"/>
              <a:chExt cx="720000" cy="720000"/>
            </a:xfrm>
          </p:grpSpPr>
          <p:sp>
            <p:nvSpPr>
              <p:cNvPr id="16" name="Obdélník 15"/>
              <p:cNvSpPr/>
              <p:nvPr/>
            </p:nvSpPr>
            <p:spPr>
              <a:xfrm>
                <a:off x="1165510" y="2663163"/>
                <a:ext cx="720000" cy="72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" name="TextovéPole 16"/>
              <p:cNvSpPr txBox="1"/>
              <p:nvPr/>
            </p:nvSpPr>
            <p:spPr>
              <a:xfrm>
                <a:off x="1277845" y="2730776"/>
                <a:ext cx="49533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sz="3200" dirty="0">
                    <a:latin typeface="Arial" pitchFamily="34" charset="0"/>
                    <a:cs typeface="Arial" pitchFamily="34" charset="0"/>
                  </a:rPr>
                  <a:t>n</a:t>
                </a:r>
              </a:p>
            </p:txBody>
          </p:sp>
        </p:grpSp>
        <p:grpSp>
          <p:nvGrpSpPr>
            <p:cNvPr id="13" name="Skupina 12"/>
            <p:cNvGrpSpPr/>
            <p:nvPr/>
          </p:nvGrpSpPr>
          <p:grpSpPr>
            <a:xfrm rot="1181085">
              <a:off x="3537454" y="1345124"/>
              <a:ext cx="720000" cy="720000"/>
              <a:chOff x="1165510" y="2663163"/>
              <a:chExt cx="720000" cy="720000"/>
            </a:xfrm>
          </p:grpSpPr>
          <p:sp>
            <p:nvSpPr>
              <p:cNvPr id="14" name="Obdélník 13"/>
              <p:cNvSpPr/>
              <p:nvPr/>
            </p:nvSpPr>
            <p:spPr>
              <a:xfrm>
                <a:off x="1165510" y="2663163"/>
                <a:ext cx="720000" cy="72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" name="TextovéPole 14"/>
              <p:cNvSpPr txBox="1"/>
              <p:nvPr/>
            </p:nvSpPr>
            <p:spPr>
              <a:xfrm>
                <a:off x="1277845" y="2730776"/>
                <a:ext cx="49533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sz="3200" dirty="0">
                    <a:latin typeface="Arial" pitchFamily="34" charset="0"/>
                    <a:cs typeface="Arial" pitchFamily="34" charset="0"/>
                  </a:rPr>
                  <a:t>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01269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4355975" y="575618"/>
            <a:ext cx="4128393" cy="3455804"/>
            <a:chOff x="4355976" y="548680"/>
            <a:chExt cx="4128393" cy="3455804"/>
          </a:xfrm>
        </p:grpSpPr>
        <p:pic>
          <p:nvPicPr>
            <p:cNvPr id="9218" name="Picture 2" descr="Soubor: Zámek Sychrov - Pohled - 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548680"/>
              <a:ext cx="4128393" cy="309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ovéPole 3"/>
            <p:cNvSpPr txBox="1"/>
            <p:nvPr/>
          </p:nvSpPr>
          <p:spPr>
            <a:xfrm>
              <a:off x="7980313" y="3789040"/>
              <a:ext cx="5040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>
                  <a:latin typeface="Arial" pitchFamily="34" charset="0"/>
                  <a:cs typeface="Arial" pitchFamily="34" charset="0"/>
                </a:rPr>
                <a:t>Obr.06</a:t>
              </a:r>
              <a:endParaRPr lang="cs-CZ" dirty="0"/>
            </a:p>
          </p:txBody>
        </p:sp>
      </p:grp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1680" y="6492875"/>
            <a:ext cx="6516724" cy="365125"/>
          </a:xfrm>
        </p:spPr>
        <p:txBody>
          <a:bodyPr/>
          <a:lstStyle/>
          <a:p>
            <a:pPr algn="ctr">
              <a:defRPr/>
            </a:pPr>
            <a:r>
              <a:rPr lang="cs-CZ" sz="1000" dirty="0"/>
              <a:t>Autorem materiálu a všech jeho částí, není-li uvedeno jinak, je Mgr. Karolína Bryczová </a:t>
            </a:r>
            <a:r>
              <a:rPr lang="cs-CZ" sz="1000" dirty="0" err="1"/>
              <a:t>Vasková</a:t>
            </a:r>
            <a:endParaRPr lang="cs-CZ" sz="1000" dirty="0"/>
          </a:p>
        </p:txBody>
      </p:sp>
      <p:sp>
        <p:nvSpPr>
          <p:cNvPr id="6" name="Obdélník 5"/>
          <p:cNvSpPr/>
          <p:nvPr/>
        </p:nvSpPr>
        <p:spPr>
          <a:xfrm>
            <a:off x="971599" y="5013176"/>
            <a:ext cx="71569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dirty="0">
                <a:latin typeface="Arial" pitchFamily="34" charset="0"/>
                <a:cs typeface="Arial" pitchFamily="34" charset="0"/>
              </a:rPr>
              <a:t>Zámek </a:t>
            </a:r>
            <a:r>
              <a:rPr lang="cs-CZ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cs-CZ" sz="3200" dirty="0">
                <a:latin typeface="Arial" pitchFamily="34" charset="0"/>
                <a:cs typeface="Arial" pitchFamily="34" charset="0"/>
              </a:rPr>
              <a:t>ychrov známe z pohádky </a:t>
            </a:r>
            <a:r>
              <a:rPr lang="cs-CZ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3200" dirty="0">
                <a:latin typeface="Arial" pitchFamily="34" charset="0"/>
                <a:cs typeface="Arial" pitchFamily="34" charset="0"/>
              </a:rPr>
              <a:t>esmrtelná teta. </a:t>
            </a:r>
          </a:p>
        </p:txBody>
      </p:sp>
      <p:grpSp>
        <p:nvGrpSpPr>
          <p:cNvPr id="9" name="Skupina 8"/>
          <p:cNvGrpSpPr/>
          <p:nvPr/>
        </p:nvGrpSpPr>
        <p:grpSpPr>
          <a:xfrm>
            <a:off x="323528" y="5226399"/>
            <a:ext cx="720000" cy="983330"/>
            <a:chOff x="323528" y="5226399"/>
            <a:chExt cx="720000" cy="983330"/>
          </a:xfrm>
        </p:grpSpPr>
        <p:pic>
          <p:nvPicPr>
            <p:cNvPr id="10" name="Picture 2" descr="File:White Tiger Deformed.jpg">
              <a:hlinkClick r:id="rId3"/>
            </p:cNvPr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5226399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ovéPole 10"/>
            <p:cNvSpPr txBox="1"/>
            <p:nvPr/>
          </p:nvSpPr>
          <p:spPr>
            <a:xfrm>
              <a:off x="539472" y="5994285"/>
              <a:ext cx="5040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>
                  <a:latin typeface="Arial" pitchFamily="34" charset="0"/>
                  <a:cs typeface="Arial" pitchFamily="34" charset="0"/>
                </a:rPr>
                <a:t>Obr.11</a:t>
              </a:r>
              <a:endParaRPr lang="cs-CZ" dirty="0"/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466656" y="1278195"/>
            <a:ext cx="3451944" cy="1818251"/>
            <a:chOff x="805510" y="1052736"/>
            <a:chExt cx="3451944" cy="1818251"/>
          </a:xfrm>
        </p:grpSpPr>
        <p:grpSp>
          <p:nvGrpSpPr>
            <p:cNvPr id="13" name="Skupina 12"/>
            <p:cNvGrpSpPr/>
            <p:nvPr/>
          </p:nvGrpSpPr>
          <p:grpSpPr>
            <a:xfrm rot="20217444">
              <a:off x="805510" y="1052736"/>
              <a:ext cx="720000" cy="720000"/>
              <a:chOff x="1165510" y="2663163"/>
              <a:chExt cx="720000" cy="720000"/>
            </a:xfrm>
          </p:grpSpPr>
          <p:sp>
            <p:nvSpPr>
              <p:cNvPr id="23" name="Obdélník 22"/>
              <p:cNvSpPr/>
              <p:nvPr/>
            </p:nvSpPr>
            <p:spPr>
              <a:xfrm>
                <a:off x="1165510" y="2663163"/>
                <a:ext cx="720000" cy="72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4" name="TextovéPole 23"/>
              <p:cNvSpPr txBox="1"/>
              <p:nvPr/>
            </p:nvSpPr>
            <p:spPr>
              <a:xfrm>
                <a:off x="1277845" y="2730776"/>
                <a:ext cx="49533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sz="3200" dirty="0">
                    <a:latin typeface="Arial" pitchFamily="34" charset="0"/>
                    <a:cs typeface="Arial" pitchFamily="34" charset="0"/>
                  </a:rPr>
                  <a:t>S</a:t>
                </a:r>
              </a:p>
            </p:txBody>
          </p:sp>
        </p:grpSp>
        <p:grpSp>
          <p:nvGrpSpPr>
            <p:cNvPr id="14" name="Skupina 13"/>
            <p:cNvGrpSpPr/>
            <p:nvPr/>
          </p:nvGrpSpPr>
          <p:grpSpPr>
            <a:xfrm rot="889823">
              <a:off x="1245662" y="1787607"/>
              <a:ext cx="720000" cy="720000"/>
              <a:chOff x="1165510" y="2663163"/>
              <a:chExt cx="720000" cy="720000"/>
            </a:xfrm>
          </p:grpSpPr>
          <p:sp>
            <p:nvSpPr>
              <p:cNvPr id="21" name="Obdélník 20"/>
              <p:cNvSpPr/>
              <p:nvPr/>
            </p:nvSpPr>
            <p:spPr>
              <a:xfrm>
                <a:off x="1165510" y="2663163"/>
                <a:ext cx="720000" cy="72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2" name="TextovéPole 21"/>
              <p:cNvSpPr txBox="1"/>
              <p:nvPr/>
            </p:nvSpPr>
            <p:spPr>
              <a:xfrm>
                <a:off x="1277845" y="2730776"/>
                <a:ext cx="49533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sz="3200" dirty="0">
                    <a:latin typeface="Arial" pitchFamily="34" charset="0"/>
                    <a:cs typeface="Arial" pitchFamily="34" charset="0"/>
                  </a:rPr>
                  <a:t>s</a:t>
                </a:r>
              </a:p>
            </p:txBody>
          </p:sp>
        </p:grpSp>
        <p:grpSp>
          <p:nvGrpSpPr>
            <p:cNvPr id="15" name="Skupina 14"/>
            <p:cNvGrpSpPr/>
            <p:nvPr/>
          </p:nvGrpSpPr>
          <p:grpSpPr>
            <a:xfrm rot="20614001">
              <a:off x="3421999" y="2150987"/>
              <a:ext cx="720000" cy="720000"/>
              <a:chOff x="1165510" y="2663163"/>
              <a:chExt cx="720000" cy="720000"/>
            </a:xfrm>
          </p:grpSpPr>
          <p:sp>
            <p:nvSpPr>
              <p:cNvPr id="19" name="Obdélník 18"/>
              <p:cNvSpPr/>
              <p:nvPr/>
            </p:nvSpPr>
            <p:spPr>
              <a:xfrm>
                <a:off x="1165510" y="2663163"/>
                <a:ext cx="720000" cy="72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0" name="TextovéPole 19"/>
              <p:cNvSpPr txBox="1"/>
              <p:nvPr/>
            </p:nvSpPr>
            <p:spPr>
              <a:xfrm>
                <a:off x="1277845" y="2730776"/>
                <a:ext cx="49533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sz="3200" dirty="0">
                    <a:latin typeface="Arial" pitchFamily="34" charset="0"/>
                    <a:cs typeface="Arial" pitchFamily="34" charset="0"/>
                  </a:rPr>
                  <a:t>n</a:t>
                </a:r>
              </a:p>
            </p:txBody>
          </p:sp>
        </p:grpSp>
        <p:grpSp>
          <p:nvGrpSpPr>
            <p:cNvPr id="16" name="Skupina 15"/>
            <p:cNvGrpSpPr/>
            <p:nvPr/>
          </p:nvGrpSpPr>
          <p:grpSpPr>
            <a:xfrm rot="1181085">
              <a:off x="3537454" y="1345124"/>
              <a:ext cx="720000" cy="720000"/>
              <a:chOff x="1165510" y="2663163"/>
              <a:chExt cx="720000" cy="720000"/>
            </a:xfrm>
          </p:grpSpPr>
          <p:sp>
            <p:nvSpPr>
              <p:cNvPr id="17" name="Obdélník 16"/>
              <p:cNvSpPr/>
              <p:nvPr/>
            </p:nvSpPr>
            <p:spPr>
              <a:xfrm>
                <a:off x="1165510" y="2663163"/>
                <a:ext cx="720000" cy="72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8" name="TextovéPole 17"/>
              <p:cNvSpPr txBox="1"/>
              <p:nvPr/>
            </p:nvSpPr>
            <p:spPr>
              <a:xfrm>
                <a:off x="1277845" y="2730776"/>
                <a:ext cx="49533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sz="3200" dirty="0">
                    <a:latin typeface="Arial" pitchFamily="34" charset="0"/>
                    <a:cs typeface="Arial" pitchFamily="34" charset="0"/>
                  </a:rPr>
                  <a:t>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52721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3275856" y="620688"/>
            <a:ext cx="5157259" cy="4247892"/>
            <a:chOff x="3275856" y="620688"/>
            <a:chExt cx="5157259" cy="4247892"/>
          </a:xfrm>
        </p:grpSpPr>
        <p:pic>
          <p:nvPicPr>
            <p:cNvPr id="10242" name="Picture 2" descr="Soubor: Jablonec nad Nisou, Dolní náměstí, radnic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620688"/>
              <a:ext cx="5157259" cy="3867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ovéPole 2"/>
            <p:cNvSpPr txBox="1"/>
            <p:nvPr/>
          </p:nvSpPr>
          <p:spPr>
            <a:xfrm>
              <a:off x="7728285" y="4653136"/>
              <a:ext cx="5040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>
                  <a:latin typeface="Arial" pitchFamily="34" charset="0"/>
                  <a:cs typeface="Arial" pitchFamily="34" charset="0"/>
                </a:rPr>
                <a:t>Obr.07</a:t>
              </a:r>
              <a:endParaRPr lang="cs-CZ" dirty="0"/>
            </a:p>
          </p:txBody>
        </p:sp>
      </p:grp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1680" y="6492875"/>
            <a:ext cx="6516724" cy="365125"/>
          </a:xfrm>
        </p:spPr>
        <p:txBody>
          <a:bodyPr/>
          <a:lstStyle/>
          <a:p>
            <a:pPr algn="ctr">
              <a:defRPr/>
            </a:pPr>
            <a:r>
              <a:rPr lang="cs-CZ" sz="1000" dirty="0"/>
              <a:t>Autorem materiálu a všech jeho částí, není-li uvedeno jinak, je Mgr. Karolína Bryczová </a:t>
            </a:r>
            <a:r>
              <a:rPr lang="cs-CZ" sz="1000" dirty="0" err="1"/>
              <a:t>Vasková</a:t>
            </a:r>
            <a:endParaRPr lang="cs-CZ" sz="1000" dirty="0"/>
          </a:p>
        </p:txBody>
      </p:sp>
      <p:sp>
        <p:nvSpPr>
          <p:cNvPr id="5" name="Obdélník 4"/>
          <p:cNvSpPr/>
          <p:nvPr/>
        </p:nvSpPr>
        <p:spPr>
          <a:xfrm>
            <a:off x="971599" y="5013176"/>
            <a:ext cx="71569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dirty="0">
                <a:latin typeface="Arial" pitchFamily="34" charset="0"/>
                <a:cs typeface="Arial" pitchFamily="34" charset="0"/>
              </a:rPr>
              <a:t>Město _</a:t>
            </a:r>
            <a:r>
              <a:rPr lang="cs-CZ" sz="3200" dirty="0" err="1">
                <a:latin typeface="Arial" pitchFamily="34" charset="0"/>
                <a:cs typeface="Arial" pitchFamily="34" charset="0"/>
              </a:rPr>
              <a:t>ablonec</a:t>
            </a:r>
            <a:r>
              <a:rPr lang="cs-CZ" sz="3200" dirty="0">
                <a:latin typeface="Arial" pitchFamily="34" charset="0"/>
                <a:cs typeface="Arial" pitchFamily="34" charset="0"/>
              </a:rPr>
              <a:t> nad _</a:t>
            </a:r>
            <a:r>
              <a:rPr lang="cs-CZ" sz="3200" dirty="0" err="1">
                <a:latin typeface="Arial" pitchFamily="34" charset="0"/>
                <a:cs typeface="Arial" pitchFamily="34" charset="0"/>
              </a:rPr>
              <a:t>isou</a:t>
            </a:r>
            <a:r>
              <a:rPr lang="cs-CZ" sz="3200" dirty="0">
                <a:latin typeface="Arial" pitchFamily="34" charset="0"/>
                <a:cs typeface="Arial" pitchFamily="34" charset="0"/>
              </a:rPr>
              <a:t> je proslulé výrobou bižuterie.</a:t>
            </a:r>
          </a:p>
        </p:txBody>
      </p:sp>
      <p:grpSp>
        <p:nvGrpSpPr>
          <p:cNvPr id="9" name="Skupina 8"/>
          <p:cNvGrpSpPr/>
          <p:nvPr/>
        </p:nvGrpSpPr>
        <p:grpSpPr>
          <a:xfrm>
            <a:off x="466656" y="1278195"/>
            <a:ext cx="3451944" cy="1818251"/>
            <a:chOff x="805510" y="1052736"/>
            <a:chExt cx="3451944" cy="1818251"/>
          </a:xfrm>
        </p:grpSpPr>
        <p:grpSp>
          <p:nvGrpSpPr>
            <p:cNvPr id="10" name="Skupina 9"/>
            <p:cNvGrpSpPr/>
            <p:nvPr/>
          </p:nvGrpSpPr>
          <p:grpSpPr>
            <a:xfrm rot="20217444">
              <a:off x="805510" y="1052736"/>
              <a:ext cx="720000" cy="720000"/>
              <a:chOff x="1165510" y="2663163"/>
              <a:chExt cx="720000" cy="720000"/>
            </a:xfrm>
          </p:grpSpPr>
          <p:sp>
            <p:nvSpPr>
              <p:cNvPr id="20" name="Obdélník 19"/>
              <p:cNvSpPr/>
              <p:nvPr/>
            </p:nvSpPr>
            <p:spPr>
              <a:xfrm>
                <a:off x="1165510" y="2663163"/>
                <a:ext cx="720000" cy="72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1" name="TextovéPole 20"/>
              <p:cNvSpPr txBox="1"/>
              <p:nvPr/>
            </p:nvSpPr>
            <p:spPr>
              <a:xfrm>
                <a:off x="1277845" y="2730776"/>
                <a:ext cx="49533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sz="3200" dirty="0">
                    <a:latin typeface="Arial" pitchFamily="34" charset="0"/>
                    <a:cs typeface="Arial" pitchFamily="34" charset="0"/>
                  </a:rPr>
                  <a:t>J</a:t>
                </a:r>
              </a:p>
            </p:txBody>
          </p:sp>
        </p:grpSp>
        <p:grpSp>
          <p:nvGrpSpPr>
            <p:cNvPr id="11" name="Skupina 10"/>
            <p:cNvGrpSpPr/>
            <p:nvPr/>
          </p:nvGrpSpPr>
          <p:grpSpPr>
            <a:xfrm rot="889823">
              <a:off x="1245662" y="1787607"/>
              <a:ext cx="720000" cy="720000"/>
              <a:chOff x="1165510" y="2663163"/>
              <a:chExt cx="720000" cy="720000"/>
            </a:xfrm>
          </p:grpSpPr>
          <p:sp>
            <p:nvSpPr>
              <p:cNvPr id="18" name="Obdélník 17"/>
              <p:cNvSpPr/>
              <p:nvPr/>
            </p:nvSpPr>
            <p:spPr>
              <a:xfrm>
                <a:off x="1165510" y="2663163"/>
                <a:ext cx="720000" cy="72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9" name="TextovéPole 18"/>
              <p:cNvSpPr txBox="1"/>
              <p:nvPr/>
            </p:nvSpPr>
            <p:spPr>
              <a:xfrm>
                <a:off x="1277845" y="2730776"/>
                <a:ext cx="49533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sz="3200" dirty="0">
                    <a:latin typeface="Arial" pitchFamily="34" charset="0"/>
                    <a:cs typeface="Arial" pitchFamily="34" charset="0"/>
                  </a:rPr>
                  <a:t>j</a:t>
                </a:r>
              </a:p>
            </p:txBody>
          </p:sp>
        </p:grpSp>
        <p:grpSp>
          <p:nvGrpSpPr>
            <p:cNvPr id="12" name="Skupina 11"/>
            <p:cNvGrpSpPr/>
            <p:nvPr/>
          </p:nvGrpSpPr>
          <p:grpSpPr>
            <a:xfrm rot="20614001">
              <a:off x="3421999" y="2150987"/>
              <a:ext cx="720000" cy="720000"/>
              <a:chOff x="1165510" y="2663163"/>
              <a:chExt cx="720000" cy="720000"/>
            </a:xfrm>
          </p:grpSpPr>
          <p:sp>
            <p:nvSpPr>
              <p:cNvPr id="16" name="Obdélník 15"/>
              <p:cNvSpPr/>
              <p:nvPr/>
            </p:nvSpPr>
            <p:spPr>
              <a:xfrm>
                <a:off x="1165510" y="2663163"/>
                <a:ext cx="720000" cy="72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" name="TextovéPole 16"/>
              <p:cNvSpPr txBox="1"/>
              <p:nvPr/>
            </p:nvSpPr>
            <p:spPr>
              <a:xfrm>
                <a:off x="1277845" y="2730776"/>
                <a:ext cx="49533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sz="3200" dirty="0">
                    <a:latin typeface="Arial" pitchFamily="34" charset="0"/>
                    <a:cs typeface="Arial" pitchFamily="34" charset="0"/>
                  </a:rPr>
                  <a:t>n</a:t>
                </a:r>
              </a:p>
            </p:txBody>
          </p:sp>
        </p:grpSp>
        <p:grpSp>
          <p:nvGrpSpPr>
            <p:cNvPr id="13" name="Skupina 12"/>
            <p:cNvGrpSpPr/>
            <p:nvPr/>
          </p:nvGrpSpPr>
          <p:grpSpPr>
            <a:xfrm rot="1181085">
              <a:off x="3537454" y="1345124"/>
              <a:ext cx="720000" cy="720000"/>
              <a:chOff x="1165510" y="2663163"/>
              <a:chExt cx="720000" cy="720000"/>
            </a:xfrm>
          </p:grpSpPr>
          <p:sp>
            <p:nvSpPr>
              <p:cNvPr id="14" name="Obdélník 13"/>
              <p:cNvSpPr/>
              <p:nvPr/>
            </p:nvSpPr>
            <p:spPr>
              <a:xfrm>
                <a:off x="1165510" y="2663163"/>
                <a:ext cx="720000" cy="72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" name="TextovéPole 14"/>
              <p:cNvSpPr txBox="1"/>
              <p:nvPr/>
            </p:nvSpPr>
            <p:spPr>
              <a:xfrm>
                <a:off x="1277845" y="2730776"/>
                <a:ext cx="49533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sz="3200" dirty="0">
                    <a:latin typeface="Arial" pitchFamily="34" charset="0"/>
                    <a:cs typeface="Arial" pitchFamily="34" charset="0"/>
                  </a:rPr>
                  <a:t>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14557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3275856" y="620688"/>
            <a:ext cx="5157259" cy="4247892"/>
            <a:chOff x="3275856" y="620688"/>
            <a:chExt cx="5157259" cy="4247892"/>
          </a:xfrm>
        </p:grpSpPr>
        <p:pic>
          <p:nvPicPr>
            <p:cNvPr id="10242" name="Picture 2" descr="Soubor: Jablonec nad Nisou, Dolní náměstí, radnic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620688"/>
              <a:ext cx="5157259" cy="3867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ovéPole 2"/>
            <p:cNvSpPr txBox="1"/>
            <p:nvPr/>
          </p:nvSpPr>
          <p:spPr>
            <a:xfrm>
              <a:off x="7728285" y="4653136"/>
              <a:ext cx="5040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>
                  <a:latin typeface="Arial" pitchFamily="34" charset="0"/>
                  <a:cs typeface="Arial" pitchFamily="34" charset="0"/>
                </a:rPr>
                <a:t>Obr.07</a:t>
              </a:r>
              <a:endParaRPr lang="cs-CZ" dirty="0"/>
            </a:p>
          </p:txBody>
        </p:sp>
      </p:grp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1680" y="6492875"/>
            <a:ext cx="6516724" cy="365125"/>
          </a:xfrm>
        </p:spPr>
        <p:txBody>
          <a:bodyPr/>
          <a:lstStyle/>
          <a:p>
            <a:pPr algn="ctr">
              <a:defRPr/>
            </a:pPr>
            <a:r>
              <a:rPr lang="cs-CZ" sz="1000" dirty="0"/>
              <a:t>Autorem materiálu a všech jeho částí, není-li uvedeno jinak, je Mgr. Karolína Bryczová </a:t>
            </a:r>
            <a:r>
              <a:rPr lang="cs-CZ" sz="1000" dirty="0" err="1"/>
              <a:t>Vasková</a:t>
            </a:r>
            <a:endParaRPr lang="cs-CZ" sz="1000" dirty="0"/>
          </a:p>
        </p:txBody>
      </p:sp>
      <p:sp>
        <p:nvSpPr>
          <p:cNvPr id="5" name="Obdélník 4"/>
          <p:cNvSpPr/>
          <p:nvPr/>
        </p:nvSpPr>
        <p:spPr>
          <a:xfrm>
            <a:off x="971599" y="5013176"/>
            <a:ext cx="71569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dirty="0">
                <a:latin typeface="Arial" pitchFamily="34" charset="0"/>
                <a:cs typeface="Arial" pitchFamily="34" charset="0"/>
              </a:rPr>
              <a:t>Město </a:t>
            </a:r>
            <a:r>
              <a:rPr lang="cs-CZ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cs-CZ" sz="3200" dirty="0">
                <a:latin typeface="Arial" pitchFamily="34" charset="0"/>
                <a:cs typeface="Arial" pitchFamily="34" charset="0"/>
              </a:rPr>
              <a:t>ablonec nad </a:t>
            </a:r>
            <a:r>
              <a:rPr lang="cs-CZ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3200" dirty="0">
                <a:latin typeface="Arial" pitchFamily="34" charset="0"/>
                <a:cs typeface="Arial" pitchFamily="34" charset="0"/>
              </a:rPr>
              <a:t>isou je proslulé výrobou bižuterie.</a:t>
            </a:r>
          </a:p>
        </p:txBody>
      </p:sp>
      <p:grpSp>
        <p:nvGrpSpPr>
          <p:cNvPr id="9" name="Skupina 8"/>
          <p:cNvGrpSpPr/>
          <p:nvPr/>
        </p:nvGrpSpPr>
        <p:grpSpPr>
          <a:xfrm>
            <a:off x="323528" y="5226399"/>
            <a:ext cx="720000" cy="983330"/>
            <a:chOff x="323528" y="5226399"/>
            <a:chExt cx="720000" cy="983330"/>
          </a:xfrm>
        </p:grpSpPr>
        <p:pic>
          <p:nvPicPr>
            <p:cNvPr id="10" name="Picture 2" descr="File:White Tiger Deformed.jpg">
              <a:hlinkClick r:id="rId3"/>
            </p:cNvPr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5226399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ovéPole 10"/>
            <p:cNvSpPr txBox="1"/>
            <p:nvPr/>
          </p:nvSpPr>
          <p:spPr>
            <a:xfrm>
              <a:off x="539472" y="5994285"/>
              <a:ext cx="5040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>
                  <a:latin typeface="Arial" pitchFamily="34" charset="0"/>
                  <a:cs typeface="Arial" pitchFamily="34" charset="0"/>
                </a:rPr>
                <a:t>Obr.11</a:t>
              </a:r>
              <a:endParaRPr lang="cs-CZ" dirty="0"/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466656" y="1278195"/>
            <a:ext cx="3451944" cy="1818251"/>
            <a:chOff x="805510" y="1052736"/>
            <a:chExt cx="3451944" cy="1818251"/>
          </a:xfrm>
        </p:grpSpPr>
        <p:grpSp>
          <p:nvGrpSpPr>
            <p:cNvPr id="13" name="Skupina 12"/>
            <p:cNvGrpSpPr/>
            <p:nvPr/>
          </p:nvGrpSpPr>
          <p:grpSpPr>
            <a:xfrm rot="20217444">
              <a:off x="805510" y="1052736"/>
              <a:ext cx="720000" cy="720000"/>
              <a:chOff x="1165510" y="2663163"/>
              <a:chExt cx="720000" cy="720000"/>
            </a:xfrm>
          </p:grpSpPr>
          <p:sp>
            <p:nvSpPr>
              <p:cNvPr id="23" name="Obdélník 22"/>
              <p:cNvSpPr/>
              <p:nvPr/>
            </p:nvSpPr>
            <p:spPr>
              <a:xfrm>
                <a:off x="1165510" y="2663163"/>
                <a:ext cx="720000" cy="72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4" name="TextovéPole 23"/>
              <p:cNvSpPr txBox="1"/>
              <p:nvPr/>
            </p:nvSpPr>
            <p:spPr>
              <a:xfrm>
                <a:off x="1277845" y="2730776"/>
                <a:ext cx="49533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sz="3200" dirty="0">
                    <a:latin typeface="Arial" pitchFamily="34" charset="0"/>
                    <a:cs typeface="Arial" pitchFamily="34" charset="0"/>
                  </a:rPr>
                  <a:t>J</a:t>
                </a:r>
              </a:p>
            </p:txBody>
          </p:sp>
        </p:grpSp>
        <p:grpSp>
          <p:nvGrpSpPr>
            <p:cNvPr id="14" name="Skupina 13"/>
            <p:cNvGrpSpPr/>
            <p:nvPr/>
          </p:nvGrpSpPr>
          <p:grpSpPr>
            <a:xfrm rot="889823">
              <a:off x="1245662" y="1787607"/>
              <a:ext cx="720000" cy="720000"/>
              <a:chOff x="1165510" y="2663163"/>
              <a:chExt cx="720000" cy="720000"/>
            </a:xfrm>
          </p:grpSpPr>
          <p:sp>
            <p:nvSpPr>
              <p:cNvPr id="21" name="Obdélník 20"/>
              <p:cNvSpPr/>
              <p:nvPr/>
            </p:nvSpPr>
            <p:spPr>
              <a:xfrm>
                <a:off x="1165510" y="2663163"/>
                <a:ext cx="720000" cy="72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2" name="TextovéPole 21"/>
              <p:cNvSpPr txBox="1"/>
              <p:nvPr/>
            </p:nvSpPr>
            <p:spPr>
              <a:xfrm>
                <a:off x="1277845" y="2730776"/>
                <a:ext cx="49533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sz="3200" dirty="0">
                    <a:latin typeface="Arial" pitchFamily="34" charset="0"/>
                    <a:cs typeface="Arial" pitchFamily="34" charset="0"/>
                  </a:rPr>
                  <a:t>j</a:t>
                </a:r>
              </a:p>
            </p:txBody>
          </p:sp>
        </p:grpSp>
        <p:grpSp>
          <p:nvGrpSpPr>
            <p:cNvPr id="15" name="Skupina 14"/>
            <p:cNvGrpSpPr/>
            <p:nvPr/>
          </p:nvGrpSpPr>
          <p:grpSpPr>
            <a:xfrm rot="20614001">
              <a:off x="3421999" y="2150987"/>
              <a:ext cx="720000" cy="720000"/>
              <a:chOff x="1165510" y="2663163"/>
              <a:chExt cx="720000" cy="720000"/>
            </a:xfrm>
          </p:grpSpPr>
          <p:sp>
            <p:nvSpPr>
              <p:cNvPr id="19" name="Obdélník 18"/>
              <p:cNvSpPr/>
              <p:nvPr/>
            </p:nvSpPr>
            <p:spPr>
              <a:xfrm>
                <a:off x="1165510" y="2663163"/>
                <a:ext cx="720000" cy="72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0" name="TextovéPole 19"/>
              <p:cNvSpPr txBox="1"/>
              <p:nvPr/>
            </p:nvSpPr>
            <p:spPr>
              <a:xfrm>
                <a:off x="1277845" y="2730776"/>
                <a:ext cx="49533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sz="3200" dirty="0">
                    <a:latin typeface="Arial" pitchFamily="34" charset="0"/>
                    <a:cs typeface="Arial" pitchFamily="34" charset="0"/>
                  </a:rPr>
                  <a:t>n</a:t>
                </a:r>
              </a:p>
            </p:txBody>
          </p:sp>
        </p:grpSp>
        <p:grpSp>
          <p:nvGrpSpPr>
            <p:cNvPr id="16" name="Skupina 15"/>
            <p:cNvGrpSpPr/>
            <p:nvPr/>
          </p:nvGrpSpPr>
          <p:grpSpPr>
            <a:xfrm rot="1181085">
              <a:off x="3537454" y="1345124"/>
              <a:ext cx="720000" cy="720000"/>
              <a:chOff x="1165510" y="2663163"/>
              <a:chExt cx="720000" cy="720000"/>
            </a:xfrm>
          </p:grpSpPr>
          <p:sp>
            <p:nvSpPr>
              <p:cNvPr id="17" name="Obdélník 16"/>
              <p:cNvSpPr/>
              <p:nvPr/>
            </p:nvSpPr>
            <p:spPr>
              <a:xfrm>
                <a:off x="1165510" y="2663163"/>
                <a:ext cx="720000" cy="72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8" name="TextovéPole 17"/>
              <p:cNvSpPr txBox="1"/>
              <p:nvPr/>
            </p:nvSpPr>
            <p:spPr>
              <a:xfrm>
                <a:off x="1277845" y="2730776"/>
                <a:ext cx="49533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sz="3200" dirty="0">
                    <a:latin typeface="Arial" pitchFamily="34" charset="0"/>
                    <a:cs typeface="Arial" pitchFamily="34" charset="0"/>
                  </a:rPr>
                  <a:t>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60830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4550082" y="548680"/>
            <a:ext cx="3766334" cy="4104456"/>
            <a:chOff x="5724128" y="548680"/>
            <a:chExt cx="2592288" cy="3698373"/>
          </a:xfrm>
        </p:grpSpPr>
        <p:pic>
          <p:nvPicPr>
            <p:cNvPr id="3074" name="Picture 2" descr="File:Bozkov - jeskyně 26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548680"/>
              <a:ext cx="2592288" cy="3456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ovéPole 2"/>
            <p:cNvSpPr txBox="1"/>
            <p:nvPr/>
          </p:nvSpPr>
          <p:spPr>
            <a:xfrm>
              <a:off x="7728285" y="4031609"/>
              <a:ext cx="5040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>
                  <a:latin typeface="Arial" pitchFamily="34" charset="0"/>
                  <a:cs typeface="Arial" pitchFamily="34" charset="0"/>
                </a:rPr>
                <a:t>Obr.08</a:t>
              </a:r>
              <a:endParaRPr lang="cs-CZ" dirty="0"/>
            </a:p>
          </p:txBody>
        </p:sp>
      </p:grpSp>
      <p:sp>
        <p:nvSpPr>
          <p:cNvPr id="8" name="Obdélník 7"/>
          <p:cNvSpPr/>
          <p:nvPr/>
        </p:nvSpPr>
        <p:spPr>
          <a:xfrm>
            <a:off x="971599" y="5013176"/>
            <a:ext cx="71569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dirty="0">
                <a:latin typeface="Arial" pitchFamily="34" charset="0"/>
                <a:cs typeface="Arial" pitchFamily="34" charset="0"/>
              </a:rPr>
              <a:t>_</a:t>
            </a:r>
            <a:r>
              <a:rPr lang="cs-CZ" sz="3200" dirty="0" err="1">
                <a:latin typeface="Arial" pitchFamily="34" charset="0"/>
                <a:cs typeface="Arial" pitchFamily="34" charset="0"/>
              </a:rPr>
              <a:t>ozkovské</a:t>
            </a:r>
            <a:r>
              <a:rPr lang="cs-CZ" sz="3200" dirty="0">
                <a:latin typeface="Arial" pitchFamily="34" charset="0"/>
                <a:cs typeface="Arial" pitchFamily="34" charset="0"/>
              </a:rPr>
              <a:t> dolomitové _</a:t>
            </a:r>
            <a:r>
              <a:rPr lang="cs-CZ" sz="3200" dirty="0" err="1">
                <a:latin typeface="Arial" pitchFamily="34" charset="0"/>
                <a:cs typeface="Arial" pitchFamily="34" charset="0"/>
              </a:rPr>
              <a:t>eskyně</a:t>
            </a:r>
            <a:r>
              <a:rPr lang="cs-CZ" sz="3200" dirty="0">
                <a:latin typeface="Arial" pitchFamily="34" charset="0"/>
                <a:cs typeface="Arial" pitchFamily="34" charset="0"/>
              </a:rPr>
              <a:t> byly objeveny v roce 1947.</a:t>
            </a:r>
          </a:p>
        </p:txBody>
      </p:sp>
      <p:grpSp>
        <p:nvGrpSpPr>
          <p:cNvPr id="9" name="Skupina 8"/>
          <p:cNvGrpSpPr/>
          <p:nvPr/>
        </p:nvGrpSpPr>
        <p:grpSpPr>
          <a:xfrm>
            <a:off x="466656" y="1278195"/>
            <a:ext cx="3451944" cy="1818251"/>
            <a:chOff x="805510" y="1052736"/>
            <a:chExt cx="3451944" cy="1818251"/>
          </a:xfrm>
        </p:grpSpPr>
        <p:grpSp>
          <p:nvGrpSpPr>
            <p:cNvPr id="10" name="Skupina 9"/>
            <p:cNvGrpSpPr/>
            <p:nvPr/>
          </p:nvGrpSpPr>
          <p:grpSpPr>
            <a:xfrm rot="20217444">
              <a:off x="805510" y="1052736"/>
              <a:ext cx="720000" cy="720000"/>
              <a:chOff x="1165510" y="2663163"/>
              <a:chExt cx="720000" cy="720000"/>
            </a:xfrm>
          </p:grpSpPr>
          <p:sp>
            <p:nvSpPr>
              <p:cNvPr id="20" name="Obdélník 19"/>
              <p:cNvSpPr/>
              <p:nvPr/>
            </p:nvSpPr>
            <p:spPr>
              <a:xfrm>
                <a:off x="1165510" y="2663163"/>
                <a:ext cx="720000" cy="72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1" name="TextovéPole 20"/>
              <p:cNvSpPr txBox="1"/>
              <p:nvPr/>
            </p:nvSpPr>
            <p:spPr>
              <a:xfrm>
                <a:off x="1277845" y="2730776"/>
                <a:ext cx="49533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sz="3200" dirty="0">
                    <a:latin typeface="Arial" pitchFamily="34" charset="0"/>
                    <a:cs typeface="Arial" pitchFamily="34" charset="0"/>
                  </a:rPr>
                  <a:t>B</a:t>
                </a:r>
              </a:p>
            </p:txBody>
          </p:sp>
        </p:grpSp>
        <p:grpSp>
          <p:nvGrpSpPr>
            <p:cNvPr id="11" name="Skupina 10"/>
            <p:cNvGrpSpPr/>
            <p:nvPr/>
          </p:nvGrpSpPr>
          <p:grpSpPr>
            <a:xfrm rot="889823">
              <a:off x="1245662" y="1787607"/>
              <a:ext cx="720000" cy="720000"/>
              <a:chOff x="1165510" y="2663163"/>
              <a:chExt cx="720000" cy="720000"/>
            </a:xfrm>
          </p:grpSpPr>
          <p:sp>
            <p:nvSpPr>
              <p:cNvPr id="18" name="Obdélník 17"/>
              <p:cNvSpPr/>
              <p:nvPr/>
            </p:nvSpPr>
            <p:spPr>
              <a:xfrm>
                <a:off x="1165510" y="2663163"/>
                <a:ext cx="720000" cy="72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9" name="TextovéPole 18"/>
              <p:cNvSpPr txBox="1"/>
              <p:nvPr/>
            </p:nvSpPr>
            <p:spPr>
              <a:xfrm>
                <a:off x="1277845" y="2730776"/>
                <a:ext cx="49533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sz="3200" dirty="0">
                    <a:latin typeface="Arial" pitchFamily="34" charset="0"/>
                    <a:cs typeface="Arial" pitchFamily="34" charset="0"/>
                  </a:rPr>
                  <a:t>b</a:t>
                </a:r>
              </a:p>
            </p:txBody>
          </p:sp>
        </p:grpSp>
        <p:grpSp>
          <p:nvGrpSpPr>
            <p:cNvPr id="12" name="Skupina 11"/>
            <p:cNvGrpSpPr/>
            <p:nvPr/>
          </p:nvGrpSpPr>
          <p:grpSpPr>
            <a:xfrm rot="20614001">
              <a:off x="3421999" y="2150987"/>
              <a:ext cx="720000" cy="720000"/>
              <a:chOff x="1165510" y="2663163"/>
              <a:chExt cx="720000" cy="720000"/>
            </a:xfrm>
          </p:grpSpPr>
          <p:sp>
            <p:nvSpPr>
              <p:cNvPr id="16" name="Obdélník 15"/>
              <p:cNvSpPr/>
              <p:nvPr/>
            </p:nvSpPr>
            <p:spPr>
              <a:xfrm>
                <a:off x="1165510" y="2663163"/>
                <a:ext cx="720000" cy="72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" name="TextovéPole 16"/>
              <p:cNvSpPr txBox="1"/>
              <p:nvPr/>
            </p:nvSpPr>
            <p:spPr>
              <a:xfrm>
                <a:off x="1277845" y="2730776"/>
                <a:ext cx="49533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sz="3200" dirty="0">
                    <a:latin typeface="Arial" pitchFamily="34" charset="0"/>
                    <a:cs typeface="Arial" pitchFamily="34" charset="0"/>
                  </a:rPr>
                  <a:t>j</a:t>
                </a:r>
              </a:p>
            </p:txBody>
          </p:sp>
        </p:grpSp>
        <p:grpSp>
          <p:nvGrpSpPr>
            <p:cNvPr id="13" name="Skupina 12"/>
            <p:cNvGrpSpPr/>
            <p:nvPr/>
          </p:nvGrpSpPr>
          <p:grpSpPr>
            <a:xfrm rot="1181085">
              <a:off x="3537454" y="1345124"/>
              <a:ext cx="720000" cy="720000"/>
              <a:chOff x="1165510" y="2663163"/>
              <a:chExt cx="720000" cy="720000"/>
            </a:xfrm>
          </p:grpSpPr>
          <p:sp>
            <p:nvSpPr>
              <p:cNvPr id="14" name="Obdélník 13"/>
              <p:cNvSpPr/>
              <p:nvPr/>
            </p:nvSpPr>
            <p:spPr>
              <a:xfrm>
                <a:off x="1165510" y="2663163"/>
                <a:ext cx="720000" cy="72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" name="TextovéPole 14"/>
              <p:cNvSpPr txBox="1"/>
              <p:nvPr/>
            </p:nvSpPr>
            <p:spPr>
              <a:xfrm>
                <a:off x="1277845" y="2730776"/>
                <a:ext cx="49533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sz="3200" dirty="0">
                    <a:latin typeface="Arial" pitchFamily="34" charset="0"/>
                    <a:cs typeface="Arial" pitchFamily="34" charset="0"/>
                  </a:rPr>
                  <a:t>J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95765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971599" y="5013176"/>
            <a:ext cx="71569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cs-CZ" sz="3200" dirty="0" err="1">
                <a:latin typeface="Arial" pitchFamily="34" charset="0"/>
                <a:cs typeface="Arial" pitchFamily="34" charset="0"/>
              </a:rPr>
              <a:t>ozkovské</a:t>
            </a:r>
            <a:r>
              <a:rPr lang="cs-CZ" sz="3200" dirty="0">
                <a:latin typeface="Arial" pitchFamily="34" charset="0"/>
                <a:cs typeface="Arial" pitchFamily="34" charset="0"/>
              </a:rPr>
              <a:t> dolomitové </a:t>
            </a:r>
            <a:r>
              <a:rPr lang="cs-CZ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cs-CZ" sz="3200" dirty="0">
                <a:latin typeface="Arial" pitchFamily="34" charset="0"/>
                <a:cs typeface="Arial" pitchFamily="34" charset="0"/>
              </a:rPr>
              <a:t>eskyně byly objeveny v roce 1947.</a:t>
            </a:r>
          </a:p>
        </p:txBody>
      </p:sp>
      <p:grpSp>
        <p:nvGrpSpPr>
          <p:cNvPr id="9" name="Skupina 8"/>
          <p:cNvGrpSpPr/>
          <p:nvPr/>
        </p:nvGrpSpPr>
        <p:grpSpPr>
          <a:xfrm>
            <a:off x="4550082" y="548680"/>
            <a:ext cx="3766334" cy="4104456"/>
            <a:chOff x="5724128" y="548680"/>
            <a:chExt cx="2592288" cy="3698373"/>
          </a:xfrm>
        </p:grpSpPr>
        <p:pic>
          <p:nvPicPr>
            <p:cNvPr id="10" name="Picture 2" descr="File:Bozkov - jeskyně 26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548680"/>
              <a:ext cx="2592288" cy="3456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ovéPole 10"/>
            <p:cNvSpPr txBox="1"/>
            <p:nvPr/>
          </p:nvSpPr>
          <p:spPr>
            <a:xfrm>
              <a:off x="7728285" y="4031609"/>
              <a:ext cx="5040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>
                  <a:latin typeface="Arial" pitchFamily="34" charset="0"/>
                  <a:cs typeface="Arial" pitchFamily="34" charset="0"/>
                </a:rPr>
                <a:t>Obr.08</a:t>
              </a:r>
              <a:endParaRPr lang="cs-CZ" dirty="0"/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323528" y="5226399"/>
            <a:ext cx="720000" cy="983330"/>
            <a:chOff x="323528" y="5226399"/>
            <a:chExt cx="720000" cy="983330"/>
          </a:xfrm>
        </p:grpSpPr>
        <p:pic>
          <p:nvPicPr>
            <p:cNvPr id="13" name="Picture 2" descr="File:White Tiger Deformed.jpg">
              <a:hlinkClick r:id="rId3"/>
            </p:cNvPr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5226399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ovéPole 13"/>
            <p:cNvSpPr txBox="1"/>
            <p:nvPr/>
          </p:nvSpPr>
          <p:spPr>
            <a:xfrm>
              <a:off x="539472" y="5994285"/>
              <a:ext cx="5040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>
                  <a:latin typeface="Arial" pitchFamily="34" charset="0"/>
                  <a:cs typeface="Arial" pitchFamily="34" charset="0"/>
                </a:rPr>
                <a:t>Obr.11</a:t>
              </a:r>
              <a:endParaRPr lang="cs-CZ" dirty="0"/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466656" y="1278195"/>
            <a:ext cx="3451944" cy="1818251"/>
            <a:chOff x="805510" y="1052736"/>
            <a:chExt cx="3451944" cy="1818251"/>
          </a:xfrm>
        </p:grpSpPr>
        <p:grpSp>
          <p:nvGrpSpPr>
            <p:cNvPr id="16" name="Skupina 15"/>
            <p:cNvGrpSpPr/>
            <p:nvPr/>
          </p:nvGrpSpPr>
          <p:grpSpPr>
            <a:xfrm rot="20217444">
              <a:off x="805510" y="1052736"/>
              <a:ext cx="720000" cy="720000"/>
              <a:chOff x="1165510" y="2663163"/>
              <a:chExt cx="720000" cy="720000"/>
            </a:xfrm>
          </p:grpSpPr>
          <p:sp>
            <p:nvSpPr>
              <p:cNvPr id="26" name="Obdélník 25"/>
              <p:cNvSpPr/>
              <p:nvPr/>
            </p:nvSpPr>
            <p:spPr>
              <a:xfrm>
                <a:off x="1165510" y="2663163"/>
                <a:ext cx="720000" cy="72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7" name="TextovéPole 26"/>
              <p:cNvSpPr txBox="1"/>
              <p:nvPr/>
            </p:nvSpPr>
            <p:spPr>
              <a:xfrm>
                <a:off x="1277845" y="2730776"/>
                <a:ext cx="49533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sz="3200" dirty="0">
                    <a:latin typeface="Arial" pitchFamily="34" charset="0"/>
                    <a:cs typeface="Arial" pitchFamily="34" charset="0"/>
                  </a:rPr>
                  <a:t>B</a:t>
                </a:r>
              </a:p>
            </p:txBody>
          </p:sp>
        </p:grpSp>
        <p:grpSp>
          <p:nvGrpSpPr>
            <p:cNvPr id="17" name="Skupina 16"/>
            <p:cNvGrpSpPr/>
            <p:nvPr/>
          </p:nvGrpSpPr>
          <p:grpSpPr>
            <a:xfrm rot="889823">
              <a:off x="1245662" y="1787607"/>
              <a:ext cx="720000" cy="720000"/>
              <a:chOff x="1165510" y="2663163"/>
              <a:chExt cx="720000" cy="720000"/>
            </a:xfrm>
          </p:grpSpPr>
          <p:sp>
            <p:nvSpPr>
              <p:cNvPr id="24" name="Obdélník 23"/>
              <p:cNvSpPr/>
              <p:nvPr/>
            </p:nvSpPr>
            <p:spPr>
              <a:xfrm>
                <a:off x="1165510" y="2663163"/>
                <a:ext cx="720000" cy="72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5" name="TextovéPole 24"/>
              <p:cNvSpPr txBox="1"/>
              <p:nvPr/>
            </p:nvSpPr>
            <p:spPr>
              <a:xfrm>
                <a:off x="1277845" y="2730776"/>
                <a:ext cx="49533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sz="3200" dirty="0">
                    <a:latin typeface="Arial" pitchFamily="34" charset="0"/>
                    <a:cs typeface="Arial" pitchFamily="34" charset="0"/>
                  </a:rPr>
                  <a:t>b</a:t>
                </a:r>
              </a:p>
            </p:txBody>
          </p:sp>
        </p:grpSp>
        <p:grpSp>
          <p:nvGrpSpPr>
            <p:cNvPr id="18" name="Skupina 17"/>
            <p:cNvGrpSpPr/>
            <p:nvPr/>
          </p:nvGrpSpPr>
          <p:grpSpPr>
            <a:xfrm rot="20614001">
              <a:off x="3421999" y="2150987"/>
              <a:ext cx="720000" cy="720000"/>
              <a:chOff x="1165510" y="2663163"/>
              <a:chExt cx="720000" cy="720000"/>
            </a:xfrm>
          </p:grpSpPr>
          <p:sp>
            <p:nvSpPr>
              <p:cNvPr id="22" name="Obdélník 21"/>
              <p:cNvSpPr/>
              <p:nvPr/>
            </p:nvSpPr>
            <p:spPr>
              <a:xfrm>
                <a:off x="1165510" y="2663163"/>
                <a:ext cx="720000" cy="72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3" name="TextovéPole 22"/>
              <p:cNvSpPr txBox="1"/>
              <p:nvPr/>
            </p:nvSpPr>
            <p:spPr>
              <a:xfrm>
                <a:off x="1277845" y="2730776"/>
                <a:ext cx="49533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sz="3200" dirty="0">
                    <a:latin typeface="Arial" pitchFamily="34" charset="0"/>
                    <a:cs typeface="Arial" pitchFamily="34" charset="0"/>
                  </a:rPr>
                  <a:t>j</a:t>
                </a:r>
              </a:p>
            </p:txBody>
          </p:sp>
        </p:grpSp>
        <p:grpSp>
          <p:nvGrpSpPr>
            <p:cNvPr id="19" name="Skupina 18"/>
            <p:cNvGrpSpPr/>
            <p:nvPr/>
          </p:nvGrpSpPr>
          <p:grpSpPr>
            <a:xfrm rot="1181085">
              <a:off x="3537454" y="1345124"/>
              <a:ext cx="720000" cy="720000"/>
              <a:chOff x="1165510" y="2663163"/>
              <a:chExt cx="720000" cy="720000"/>
            </a:xfrm>
          </p:grpSpPr>
          <p:sp>
            <p:nvSpPr>
              <p:cNvPr id="20" name="Obdélník 19"/>
              <p:cNvSpPr/>
              <p:nvPr/>
            </p:nvSpPr>
            <p:spPr>
              <a:xfrm>
                <a:off x="1165510" y="2663163"/>
                <a:ext cx="720000" cy="72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1" name="TextovéPole 20"/>
              <p:cNvSpPr txBox="1"/>
              <p:nvPr/>
            </p:nvSpPr>
            <p:spPr>
              <a:xfrm>
                <a:off x="1277845" y="2730776"/>
                <a:ext cx="49533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sz="3200" dirty="0">
                    <a:latin typeface="Arial" pitchFamily="34" charset="0"/>
                    <a:cs typeface="Arial" pitchFamily="34" charset="0"/>
                  </a:rPr>
                  <a:t>J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02485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1680" y="6492875"/>
            <a:ext cx="6516724" cy="365125"/>
          </a:xfrm>
        </p:spPr>
        <p:txBody>
          <a:bodyPr/>
          <a:lstStyle/>
          <a:p>
            <a:pPr algn="ctr">
              <a:defRPr/>
            </a:pPr>
            <a:r>
              <a:rPr lang="cs-CZ" sz="1000" dirty="0"/>
              <a:t>Autorem materiálu a všech jeho částí, není-li uvedeno jinak, je Mgr. Karolína Bryczová </a:t>
            </a:r>
            <a:r>
              <a:rPr lang="cs-CZ" sz="1000" dirty="0" err="1"/>
              <a:t>Vasková</a:t>
            </a:r>
            <a:endParaRPr lang="cs-CZ" sz="1000" dirty="0"/>
          </a:p>
        </p:txBody>
      </p:sp>
      <p:grpSp>
        <p:nvGrpSpPr>
          <p:cNvPr id="3" name="Skupina 2"/>
          <p:cNvGrpSpPr/>
          <p:nvPr/>
        </p:nvGrpSpPr>
        <p:grpSpPr>
          <a:xfrm>
            <a:off x="3635896" y="908720"/>
            <a:ext cx="4824536" cy="3369484"/>
            <a:chOff x="3635896" y="548680"/>
            <a:chExt cx="4824536" cy="3369484"/>
          </a:xfrm>
        </p:grpSpPr>
        <p:pic>
          <p:nvPicPr>
            <p:cNvPr id="5122" name="Picture 2" descr="File:Trosky(js)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548680"/>
              <a:ext cx="4824536" cy="3154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ovéPole 3"/>
            <p:cNvSpPr txBox="1"/>
            <p:nvPr/>
          </p:nvSpPr>
          <p:spPr>
            <a:xfrm>
              <a:off x="7728089" y="3702720"/>
              <a:ext cx="73234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800" dirty="0">
                  <a:latin typeface="Arial" pitchFamily="34" charset="0"/>
                  <a:cs typeface="Arial" pitchFamily="34" charset="0"/>
                </a:rPr>
                <a:t>Obr.09</a:t>
              </a:r>
              <a:endParaRPr lang="cs-CZ" dirty="0"/>
            </a:p>
          </p:txBody>
        </p:sp>
      </p:grpSp>
      <p:sp>
        <p:nvSpPr>
          <p:cNvPr id="8" name="Obdélník 7"/>
          <p:cNvSpPr/>
          <p:nvPr/>
        </p:nvSpPr>
        <p:spPr>
          <a:xfrm>
            <a:off x="971599" y="5013176"/>
            <a:ext cx="71569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dirty="0">
                <a:latin typeface="Arial" pitchFamily="34" charset="0"/>
                <a:cs typeface="Arial" pitchFamily="34" charset="0"/>
              </a:rPr>
              <a:t>Zříceninu hradu _</a:t>
            </a:r>
            <a:r>
              <a:rPr lang="cs-CZ" sz="3200" dirty="0" err="1">
                <a:latin typeface="Arial" pitchFamily="34" charset="0"/>
                <a:cs typeface="Arial" pitchFamily="34" charset="0"/>
              </a:rPr>
              <a:t>rosky</a:t>
            </a:r>
            <a:r>
              <a:rPr lang="cs-CZ" sz="3200" dirty="0">
                <a:latin typeface="Arial" pitchFamily="34" charset="0"/>
                <a:cs typeface="Arial" pitchFamily="34" charset="0"/>
              </a:rPr>
              <a:t> najdeme v _</a:t>
            </a:r>
            <a:r>
              <a:rPr lang="cs-CZ" sz="3200" dirty="0" err="1">
                <a:latin typeface="Arial" pitchFamily="34" charset="0"/>
                <a:cs typeface="Arial" pitchFamily="34" charset="0"/>
              </a:rPr>
              <a:t>eském</a:t>
            </a:r>
            <a:r>
              <a:rPr lang="cs-CZ" sz="3200" dirty="0">
                <a:latin typeface="Arial" pitchFamily="34" charset="0"/>
                <a:cs typeface="Arial" pitchFamily="34" charset="0"/>
              </a:rPr>
              <a:t> ráji.</a:t>
            </a:r>
          </a:p>
        </p:txBody>
      </p:sp>
      <p:grpSp>
        <p:nvGrpSpPr>
          <p:cNvPr id="9" name="Skupina 8"/>
          <p:cNvGrpSpPr/>
          <p:nvPr/>
        </p:nvGrpSpPr>
        <p:grpSpPr>
          <a:xfrm>
            <a:off x="466656" y="1278195"/>
            <a:ext cx="3451944" cy="1818251"/>
            <a:chOff x="805510" y="1052736"/>
            <a:chExt cx="3451944" cy="1818251"/>
          </a:xfrm>
        </p:grpSpPr>
        <p:grpSp>
          <p:nvGrpSpPr>
            <p:cNvPr id="10" name="Skupina 9"/>
            <p:cNvGrpSpPr/>
            <p:nvPr/>
          </p:nvGrpSpPr>
          <p:grpSpPr>
            <a:xfrm rot="20217444">
              <a:off x="805510" y="1052736"/>
              <a:ext cx="720000" cy="720000"/>
              <a:chOff x="1165510" y="2663163"/>
              <a:chExt cx="720000" cy="720000"/>
            </a:xfrm>
          </p:grpSpPr>
          <p:sp>
            <p:nvSpPr>
              <p:cNvPr id="20" name="Obdélník 19"/>
              <p:cNvSpPr/>
              <p:nvPr/>
            </p:nvSpPr>
            <p:spPr>
              <a:xfrm>
                <a:off x="1165510" y="2663163"/>
                <a:ext cx="720000" cy="72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1" name="TextovéPole 20"/>
              <p:cNvSpPr txBox="1"/>
              <p:nvPr/>
            </p:nvSpPr>
            <p:spPr>
              <a:xfrm>
                <a:off x="1277845" y="2730776"/>
                <a:ext cx="49533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sz="3200" dirty="0">
                    <a:latin typeface="Arial" pitchFamily="34" charset="0"/>
                    <a:cs typeface="Arial" pitchFamily="34" charset="0"/>
                  </a:rPr>
                  <a:t>T</a:t>
                </a:r>
              </a:p>
            </p:txBody>
          </p:sp>
        </p:grpSp>
        <p:grpSp>
          <p:nvGrpSpPr>
            <p:cNvPr id="11" name="Skupina 10"/>
            <p:cNvGrpSpPr/>
            <p:nvPr/>
          </p:nvGrpSpPr>
          <p:grpSpPr>
            <a:xfrm rot="889823">
              <a:off x="1245662" y="1787607"/>
              <a:ext cx="720000" cy="720000"/>
              <a:chOff x="1165510" y="2663163"/>
              <a:chExt cx="720000" cy="720000"/>
            </a:xfrm>
          </p:grpSpPr>
          <p:sp>
            <p:nvSpPr>
              <p:cNvPr id="18" name="Obdélník 17"/>
              <p:cNvSpPr/>
              <p:nvPr/>
            </p:nvSpPr>
            <p:spPr>
              <a:xfrm>
                <a:off x="1165510" y="2663163"/>
                <a:ext cx="720000" cy="72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9" name="TextovéPole 18"/>
              <p:cNvSpPr txBox="1"/>
              <p:nvPr/>
            </p:nvSpPr>
            <p:spPr>
              <a:xfrm>
                <a:off x="1277845" y="2730776"/>
                <a:ext cx="49533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sz="3200" dirty="0">
                    <a:latin typeface="Arial" pitchFamily="34" charset="0"/>
                    <a:cs typeface="Arial" pitchFamily="34" charset="0"/>
                  </a:rPr>
                  <a:t>t</a:t>
                </a:r>
              </a:p>
            </p:txBody>
          </p:sp>
        </p:grpSp>
        <p:grpSp>
          <p:nvGrpSpPr>
            <p:cNvPr id="12" name="Skupina 11"/>
            <p:cNvGrpSpPr/>
            <p:nvPr/>
          </p:nvGrpSpPr>
          <p:grpSpPr>
            <a:xfrm rot="20614001">
              <a:off x="3421999" y="2150987"/>
              <a:ext cx="720000" cy="720000"/>
              <a:chOff x="1165510" y="2663163"/>
              <a:chExt cx="720000" cy="720000"/>
            </a:xfrm>
          </p:grpSpPr>
          <p:sp>
            <p:nvSpPr>
              <p:cNvPr id="16" name="Obdélník 15"/>
              <p:cNvSpPr/>
              <p:nvPr/>
            </p:nvSpPr>
            <p:spPr>
              <a:xfrm>
                <a:off x="1165510" y="2663163"/>
                <a:ext cx="720000" cy="72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" name="TextovéPole 16"/>
              <p:cNvSpPr txBox="1"/>
              <p:nvPr/>
            </p:nvSpPr>
            <p:spPr>
              <a:xfrm>
                <a:off x="1276467" y="2735448"/>
                <a:ext cx="49533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sz="3200" dirty="0">
                    <a:latin typeface="Arial" pitchFamily="34" charset="0"/>
                    <a:cs typeface="Arial" pitchFamily="34" charset="0"/>
                  </a:rPr>
                  <a:t>č</a:t>
                </a:r>
              </a:p>
            </p:txBody>
          </p:sp>
        </p:grpSp>
        <p:grpSp>
          <p:nvGrpSpPr>
            <p:cNvPr id="13" name="Skupina 12"/>
            <p:cNvGrpSpPr/>
            <p:nvPr/>
          </p:nvGrpSpPr>
          <p:grpSpPr>
            <a:xfrm rot="1181085">
              <a:off x="3537454" y="1345124"/>
              <a:ext cx="720000" cy="720000"/>
              <a:chOff x="1165510" y="2663163"/>
              <a:chExt cx="720000" cy="720000"/>
            </a:xfrm>
          </p:grpSpPr>
          <p:sp>
            <p:nvSpPr>
              <p:cNvPr id="14" name="Obdélník 13"/>
              <p:cNvSpPr/>
              <p:nvPr/>
            </p:nvSpPr>
            <p:spPr>
              <a:xfrm>
                <a:off x="1165510" y="2663163"/>
                <a:ext cx="720000" cy="72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" name="TextovéPole 14"/>
              <p:cNvSpPr txBox="1"/>
              <p:nvPr/>
            </p:nvSpPr>
            <p:spPr>
              <a:xfrm>
                <a:off x="1277845" y="2730775"/>
                <a:ext cx="49533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sz="3200" dirty="0">
                    <a:latin typeface="Arial" pitchFamily="34" charset="0"/>
                    <a:cs typeface="Arial" pitchFamily="34" charset="0"/>
                  </a:rPr>
                  <a:t>Č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01596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1680" y="6492875"/>
            <a:ext cx="6516724" cy="365125"/>
          </a:xfrm>
        </p:spPr>
        <p:txBody>
          <a:bodyPr/>
          <a:lstStyle/>
          <a:p>
            <a:pPr algn="ctr">
              <a:defRPr/>
            </a:pPr>
            <a:r>
              <a:rPr lang="cs-CZ" sz="1000" dirty="0"/>
              <a:t>Autorem materiálu a všech jeho částí, není-li uvedeno jinak, je Mgr. Karolína Bryczová </a:t>
            </a:r>
            <a:r>
              <a:rPr lang="cs-CZ" sz="1000" dirty="0" err="1"/>
              <a:t>Vasková</a:t>
            </a:r>
            <a:endParaRPr lang="cs-CZ" sz="1000" dirty="0"/>
          </a:p>
        </p:txBody>
      </p:sp>
      <p:grpSp>
        <p:nvGrpSpPr>
          <p:cNvPr id="3" name="Skupina 2"/>
          <p:cNvGrpSpPr/>
          <p:nvPr/>
        </p:nvGrpSpPr>
        <p:grpSpPr>
          <a:xfrm>
            <a:off x="3635896" y="908720"/>
            <a:ext cx="4824536" cy="3369484"/>
            <a:chOff x="3635896" y="548680"/>
            <a:chExt cx="4824536" cy="3369484"/>
          </a:xfrm>
        </p:grpSpPr>
        <p:pic>
          <p:nvPicPr>
            <p:cNvPr id="5122" name="Picture 2" descr="File:Trosky(js)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548680"/>
              <a:ext cx="4824536" cy="3154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ovéPole 3"/>
            <p:cNvSpPr txBox="1"/>
            <p:nvPr/>
          </p:nvSpPr>
          <p:spPr>
            <a:xfrm>
              <a:off x="7728089" y="3702720"/>
              <a:ext cx="73234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800" dirty="0">
                  <a:latin typeface="Arial" pitchFamily="34" charset="0"/>
                  <a:cs typeface="Arial" pitchFamily="34" charset="0"/>
                </a:rPr>
                <a:t>Obr.09</a:t>
              </a:r>
              <a:endParaRPr lang="cs-CZ" dirty="0"/>
            </a:p>
          </p:txBody>
        </p:sp>
      </p:grpSp>
      <p:sp>
        <p:nvSpPr>
          <p:cNvPr id="8" name="Obdélník 7"/>
          <p:cNvSpPr/>
          <p:nvPr/>
        </p:nvSpPr>
        <p:spPr>
          <a:xfrm>
            <a:off x="971599" y="5013176"/>
            <a:ext cx="71569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dirty="0">
                <a:latin typeface="Arial" pitchFamily="34" charset="0"/>
                <a:cs typeface="Arial" pitchFamily="34" charset="0"/>
              </a:rPr>
              <a:t>Zříceninu hradu </a:t>
            </a:r>
            <a:r>
              <a:rPr lang="cs-CZ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cs-CZ" sz="3200" dirty="0">
                <a:latin typeface="Arial" pitchFamily="34" charset="0"/>
                <a:cs typeface="Arial" pitchFamily="34" charset="0"/>
              </a:rPr>
              <a:t>rosky najdeme v </a:t>
            </a:r>
            <a:r>
              <a:rPr lang="cs-CZ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Č</a:t>
            </a:r>
            <a:r>
              <a:rPr lang="cs-CZ" sz="3200" dirty="0">
                <a:latin typeface="Arial" pitchFamily="34" charset="0"/>
                <a:cs typeface="Arial" pitchFamily="34" charset="0"/>
              </a:rPr>
              <a:t>eském ráji.</a:t>
            </a:r>
          </a:p>
        </p:txBody>
      </p:sp>
      <p:grpSp>
        <p:nvGrpSpPr>
          <p:cNvPr id="9" name="Skupina 8"/>
          <p:cNvGrpSpPr/>
          <p:nvPr/>
        </p:nvGrpSpPr>
        <p:grpSpPr>
          <a:xfrm>
            <a:off x="323528" y="5226399"/>
            <a:ext cx="720000" cy="983330"/>
            <a:chOff x="323528" y="5226399"/>
            <a:chExt cx="720000" cy="983330"/>
          </a:xfrm>
        </p:grpSpPr>
        <p:pic>
          <p:nvPicPr>
            <p:cNvPr id="10" name="Picture 2" descr="File:White Tiger Deformed.jpg">
              <a:hlinkClick r:id="rId3"/>
            </p:cNvPr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5226399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ovéPole 10"/>
            <p:cNvSpPr txBox="1"/>
            <p:nvPr/>
          </p:nvSpPr>
          <p:spPr>
            <a:xfrm>
              <a:off x="539472" y="5994285"/>
              <a:ext cx="5040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>
                  <a:latin typeface="Arial" pitchFamily="34" charset="0"/>
                  <a:cs typeface="Arial" pitchFamily="34" charset="0"/>
                </a:rPr>
                <a:t>Obr.11</a:t>
              </a:r>
              <a:endParaRPr lang="cs-CZ" dirty="0"/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466656" y="1278195"/>
            <a:ext cx="3451944" cy="1818251"/>
            <a:chOff x="805510" y="1052736"/>
            <a:chExt cx="3451944" cy="1818251"/>
          </a:xfrm>
        </p:grpSpPr>
        <p:grpSp>
          <p:nvGrpSpPr>
            <p:cNvPr id="13" name="Skupina 12"/>
            <p:cNvGrpSpPr/>
            <p:nvPr/>
          </p:nvGrpSpPr>
          <p:grpSpPr>
            <a:xfrm rot="20217444">
              <a:off x="805510" y="1052736"/>
              <a:ext cx="720000" cy="720000"/>
              <a:chOff x="1165510" y="2663163"/>
              <a:chExt cx="720000" cy="720000"/>
            </a:xfrm>
          </p:grpSpPr>
          <p:sp>
            <p:nvSpPr>
              <p:cNvPr id="23" name="Obdélník 22"/>
              <p:cNvSpPr/>
              <p:nvPr/>
            </p:nvSpPr>
            <p:spPr>
              <a:xfrm>
                <a:off x="1165510" y="2663163"/>
                <a:ext cx="720000" cy="72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4" name="TextovéPole 23"/>
              <p:cNvSpPr txBox="1"/>
              <p:nvPr/>
            </p:nvSpPr>
            <p:spPr>
              <a:xfrm>
                <a:off x="1277845" y="2730776"/>
                <a:ext cx="49533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sz="3200" dirty="0">
                    <a:latin typeface="Arial" pitchFamily="34" charset="0"/>
                    <a:cs typeface="Arial" pitchFamily="34" charset="0"/>
                  </a:rPr>
                  <a:t>T</a:t>
                </a:r>
              </a:p>
            </p:txBody>
          </p:sp>
        </p:grpSp>
        <p:grpSp>
          <p:nvGrpSpPr>
            <p:cNvPr id="14" name="Skupina 13"/>
            <p:cNvGrpSpPr/>
            <p:nvPr/>
          </p:nvGrpSpPr>
          <p:grpSpPr>
            <a:xfrm rot="889823">
              <a:off x="1245662" y="1787607"/>
              <a:ext cx="720000" cy="720000"/>
              <a:chOff x="1165510" y="2663163"/>
              <a:chExt cx="720000" cy="720000"/>
            </a:xfrm>
          </p:grpSpPr>
          <p:sp>
            <p:nvSpPr>
              <p:cNvPr id="21" name="Obdélník 20"/>
              <p:cNvSpPr/>
              <p:nvPr/>
            </p:nvSpPr>
            <p:spPr>
              <a:xfrm>
                <a:off x="1165510" y="2663163"/>
                <a:ext cx="720000" cy="72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2" name="TextovéPole 21"/>
              <p:cNvSpPr txBox="1"/>
              <p:nvPr/>
            </p:nvSpPr>
            <p:spPr>
              <a:xfrm>
                <a:off x="1277845" y="2730776"/>
                <a:ext cx="49533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sz="3200" dirty="0">
                    <a:latin typeface="Arial" pitchFamily="34" charset="0"/>
                    <a:cs typeface="Arial" pitchFamily="34" charset="0"/>
                  </a:rPr>
                  <a:t>t</a:t>
                </a:r>
              </a:p>
            </p:txBody>
          </p:sp>
        </p:grpSp>
        <p:grpSp>
          <p:nvGrpSpPr>
            <p:cNvPr id="15" name="Skupina 14"/>
            <p:cNvGrpSpPr/>
            <p:nvPr/>
          </p:nvGrpSpPr>
          <p:grpSpPr>
            <a:xfrm rot="20614001">
              <a:off x="3421999" y="2150987"/>
              <a:ext cx="720000" cy="720000"/>
              <a:chOff x="1165510" y="2663163"/>
              <a:chExt cx="720000" cy="720000"/>
            </a:xfrm>
          </p:grpSpPr>
          <p:sp>
            <p:nvSpPr>
              <p:cNvPr id="19" name="Obdélník 18"/>
              <p:cNvSpPr/>
              <p:nvPr/>
            </p:nvSpPr>
            <p:spPr>
              <a:xfrm>
                <a:off x="1165510" y="2663163"/>
                <a:ext cx="720000" cy="72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0" name="TextovéPole 19"/>
              <p:cNvSpPr txBox="1"/>
              <p:nvPr/>
            </p:nvSpPr>
            <p:spPr>
              <a:xfrm>
                <a:off x="1276467" y="2735448"/>
                <a:ext cx="49533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sz="3200" dirty="0">
                    <a:latin typeface="Arial" pitchFamily="34" charset="0"/>
                    <a:cs typeface="Arial" pitchFamily="34" charset="0"/>
                  </a:rPr>
                  <a:t>č</a:t>
                </a:r>
              </a:p>
            </p:txBody>
          </p:sp>
        </p:grpSp>
        <p:grpSp>
          <p:nvGrpSpPr>
            <p:cNvPr id="16" name="Skupina 15"/>
            <p:cNvGrpSpPr/>
            <p:nvPr/>
          </p:nvGrpSpPr>
          <p:grpSpPr>
            <a:xfrm rot="1181085">
              <a:off x="3537454" y="1345124"/>
              <a:ext cx="720000" cy="720000"/>
              <a:chOff x="1165510" y="2663163"/>
              <a:chExt cx="720000" cy="720000"/>
            </a:xfrm>
          </p:grpSpPr>
          <p:sp>
            <p:nvSpPr>
              <p:cNvPr id="17" name="Obdélník 16"/>
              <p:cNvSpPr/>
              <p:nvPr/>
            </p:nvSpPr>
            <p:spPr>
              <a:xfrm>
                <a:off x="1165510" y="2663163"/>
                <a:ext cx="720000" cy="72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8" name="TextovéPole 17"/>
              <p:cNvSpPr txBox="1"/>
              <p:nvPr/>
            </p:nvSpPr>
            <p:spPr>
              <a:xfrm>
                <a:off x="1277845" y="2730775"/>
                <a:ext cx="49533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sz="3200" dirty="0">
                    <a:latin typeface="Arial" pitchFamily="34" charset="0"/>
                    <a:cs typeface="Arial" pitchFamily="34" charset="0"/>
                  </a:rPr>
                  <a:t>Č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24024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1680" y="6492875"/>
            <a:ext cx="6516724" cy="365125"/>
          </a:xfrm>
        </p:spPr>
        <p:txBody>
          <a:bodyPr/>
          <a:lstStyle/>
          <a:p>
            <a:pPr algn="ctr">
              <a:defRPr/>
            </a:pPr>
            <a:r>
              <a:rPr lang="cs-CZ" sz="1000" dirty="0"/>
              <a:t>Autorem materiálu a všech jeho částí, není-li uvedeno jinak, je Mgr. Karolína Bryczová </a:t>
            </a:r>
            <a:r>
              <a:rPr lang="cs-CZ" sz="1000" dirty="0" err="1"/>
              <a:t>Vasková</a:t>
            </a:r>
            <a:endParaRPr lang="cs-CZ" sz="1000" dirty="0"/>
          </a:p>
        </p:txBody>
      </p:sp>
      <p:grpSp>
        <p:nvGrpSpPr>
          <p:cNvPr id="5" name="Skupina 4"/>
          <p:cNvGrpSpPr/>
          <p:nvPr/>
        </p:nvGrpSpPr>
        <p:grpSpPr>
          <a:xfrm>
            <a:off x="5148064" y="620688"/>
            <a:ext cx="3168352" cy="4607932"/>
            <a:chOff x="5148064" y="1223784"/>
            <a:chExt cx="3168352" cy="4607932"/>
          </a:xfrm>
        </p:grpSpPr>
        <p:sp>
          <p:nvSpPr>
            <p:cNvPr id="3" name="TextovéPole 2"/>
            <p:cNvSpPr txBox="1"/>
            <p:nvPr/>
          </p:nvSpPr>
          <p:spPr>
            <a:xfrm>
              <a:off x="7668344" y="5616272"/>
              <a:ext cx="5040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>
                  <a:latin typeface="Arial" pitchFamily="34" charset="0"/>
                  <a:cs typeface="Arial" pitchFamily="34" charset="0"/>
                </a:rPr>
                <a:t>Obr.01</a:t>
              </a:r>
              <a:endParaRPr lang="cs-CZ" dirty="0"/>
            </a:p>
          </p:txBody>
        </p:sp>
        <p:pic>
          <p:nvPicPr>
            <p:cNvPr id="4" name="Picture 2" descr="File:Ještěd, vysílač (02)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1223784"/>
              <a:ext cx="3168352" cy="4224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ovéPole 9"/>
          <p:cNvSpPr txBox="1"/>
          <p:nvPr/>
        </p:nvSpPr>
        <p:spPr>
          <a:xfrm>
            <a:off x="1259632" y="5517232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latin typeface="Arial" pitchFamily="34" charset="0"/>
                <a:cs typeface="Arial" pitchFamily="34" charset="0"/>
              </a:rPr>
              <a:t>Na  _</a:t>
            </a:r>
            <a:r>
              <a:rPr lang="cs-CZ" sz="3200" dirty="0" err="1">
                <a:latin typeface="Arial" pitchFamily="34" charset="0"/>
                <a:cs typeface="Arial" pitchFamily="34" charset="0"/>
              </a:rPr>
              <a:t>eštěd</a:t>
            </a:r>
            <a:r>
              <a:rPr lang="cs-CZ" sz="3200" dirty="0">
                <a:latin typeface="Arial" pitchFamily="34" charset="0"/>
                <a:cs typeface="Arial" pitchFamily="34" charset="0"/>
              </a:rPr>
              <a:t> můžeme vyjet  _</a:t>
            </a:r>
            <a:r>
              <a:rPr lang="cs-CZ" sz="3200" dirty="0" err="1">
                <a:latin typeface="Arial" pitchFamily="34" charset="0"/>
                <a:cs typeface="Arial" pitchFamily="34" charset="0"/>
              </a:rPr>
              <a:t>anovkou</a:t>
            </a:r>
            <a:r>
              <a:rPr lang="cs-CZ" sz="32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grpSp>
        <p:nvGrpSpPr>
          <p:cNvPr id="18" name="Skupina 17"/>
          <p:cNvGrpSpPr/>
          <p:nvPr/>
        </p:nvGrpSpPr>
        <p:grpSpPr>
          <a:xfrm>
            <a:off x="805510" y="1052736"/>
            <a:ext cx="3451944" cy="1818251"/>
            <a:chOff x="805510" y="1052736"/>
            <a:chExt cx="3451944" cy="1818251"/>
          </a:xfrm>
        </p:grpSpPr>
        <p:grpSp>
          <p:nvGrpSpPr>
            <p:cNvPr id="17" name="Skupina 16"/>
            <p:cNvGrpSpPr/>
            <p:nvPr/>
          </p:nvGrpSpPr>
          <p:grpSpPr>
            <a:xfrm rot="20217444">
              <a:off x="805510" y="1052736"/>
              <a:ext cx="720000" cy="720000"/>
              <a:chOff x="1165510" y="2663163"/>
              <a:chExt cx="720000" cy="720000"/>
            </a:xfrm>
          </p:grpSpPr>
          <p:sp>
            <p:nvSpPr>
              <p:cNvPr id="7" name="Obdélník 6"/>
              <p:cNvSpPr/>
              <p:nvPr/>
            </p:nvSpPr>
            <p:spPr>
              <a:xfrm>
                <a:off x="1165510" y="2663163"/>
                <a:ext cx="720000" cy="72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" name="TextovéPole 15"/>
              <p:cNvSpPr txBox="1"/>
              <p:nvPr/>
            </p:nvSpPr>
            <p:spPr>
              <a:xfrm>
                <a:off x="1277845" y="2730776"/>
                <a:ext cx="49533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sz="3200" dirty="0">
                    <a:latin typeface="Arial" pitchFamily="34" charset="0"/>
                    <a:cs typeface="Arial" pitchFamily="34" charset="0"/>
                  </a:rPr>
                  <a:t>J</a:t>
                </a:r>
              </a:p>
            </p:txBody>
          </p:sp>
        </p:grpSp>
        <p:grpSp>
          <p:nvGrpSpPr>
            <p:cNvPr id="19" name="Skupina 18"/>
            <p:cNvGrpSpPr/>
            <p:nvPr/>
          </p:nvGrpSpPr>
          <p:grpSpPr>
            <a:xfrm rot="889823">
              <a:off x="1245662" y="1787607"/>
              <a:ext cx="720000" cy="720000"/>
              <a:chOff x="1165510" y="2663163"/>
              <a:chExt cx="720000" cy="720000"/>
            </a:xfrm>
          </p:grpSpPr>
          <p:sp>
            <p:nvSpPr>
              <p:cNvPr id="20" name="Obdélník 19"/>
              <p:cNvSpPr/>
              <p:nvPr/>
            </p:nvSpPr>
            <p:spPr>
              <a:xfrm>
                <a:off x="1165510" y="2663163"/>
                <a:ext cx="720000" cy="72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1" name="TextovéPole 20"/>
              <p:cNvSpPr txBox="1"/>
              <p:nvPr/>
            </p:nvSpPr>
            <p:spPr>
              <a:xfrm>
                <a:off x="1277845" y="2730776"/>
                <a:ext cx="49533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sz="3200" dirty="0">
                    <a:latin typeface="Arial" pitchFamily="34" charset="0"/>
                    <a:cs typeface="Arial" pitchFamily="34" charset="0"/>
                  </a:rPr>
                  <a:t>j</a:t>
                </a:r>
              </a:p>
            </p:txBody>
          </p:sp>
        </p:grpSp>
        <p:grpSp>
          <p:nvGrpSpPr>
            <p:cNvPr id="22" name="Skupina 21"/>
            <p:cNvGrpSpPr/>
            <p:nvPr/>
          </p:nvGrpSpPr>
          <p:grpSpPr>
            <a:xfrm rot="20614001">
              <a:off x="3421999" y="2150987"/>
              <a:ext cx="720000" cy="720000"/>
              <a:chOff x="1165510" y="2663163"/>
              <a:chExt cx="720000" cy="720000"/>
            </a:xfrm>
          </p:grpSpPr>
          <p:sp>
            <p:nvSpPr>
              <p:cNvPr id="23" name="Obdélník 22"/>
              <p:cNvSpPr/>
              <p:nvPr/>
            </p:nvSpPr>
            <p:spPr>
              <a:xfrm>
                <a:off x="1165510" y="2663163"/>
                <a:ext cx="720000" cy="72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4" name="TextovéPole 23"/>
              <p:cNvSpPr txBox="1"/>
              <p:nvPr/>
            </p:nvSpPr>
            <p:spPr>
              <a:xfrm>
                <a:off x="1277845" y="2730776"/>
                <a:ext cx="49533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sz="3200" dirty="0">
                    <a:latin typeface="Arial" pitchFamily="34" charset="0"/>
                    <a:cs typeface="Arial" pitchFamily="34" charset="0"/>
                  </a:rPr>
                  <a:t>l</a:t>
                </a:r>
              </a:p>
            </p:txBody>
          </p:sp>
        </p:grpSp>
        <p:grpSp>
          <p:nvGrpSpPr>
            <p:cNvPr id="25" name="Skupina 24"/>
            <p:cNvGrpSpPr/>
            <p:nvPr/>
          </p:nvGrpSpPr>
          <p:grpSpPr>
            <a:xfrm rot="1181085">
              <a:off x="3537454" y="1345124"/>
              <a:ext cx="720000" cy="720000"/>
              <a:chOff x="1165510" y="2663163"/>
              <a:chExt cx="720000" cy="720000"/>
            </a:xfrm>
          </p:grpSpPr>
          <p:sp>
            <p:nvSpPr>
              <p:cNvPr id="26" name="Obdélník 25"/>
              <p:cNvSpPr/>
              <p:nvPr/>
            </p:nvSpPr>
            <p:spPr>
              <a:xfrm>
                <a:off x="1165510" y="2663163"/>
                <a:ext cx="720000" cy="72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7" name="TextovéPole 26"/>
              <p:cNvSpPr txBox="1"/>
              <p:nvPr/>
            </p:nvSpPr>
            <p:spPr>
              <a:xfrm>
                <a:off x="1277845" y="2730776"/>
                <a:ext cx="49533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sz="3200" dirty="0">
                    <a:latin typeface="Arial" pitchFamily="34" charset="0"/>
                    <a:cs typeface="Arial" pitchFamily="34" charset="0"/>
                  </a:rPr>
                  <a:t>L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1592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4932040" y="409598"/>
            <a:ext cx="3312368" cy="4640224"/>
            <a:chOff x="4932040" y="409598"/>
            <a:chExt cx="3312368" cy="4640224"/>
          </a:xfrm>
        </p:grpSpPr>
        <p:sp>
          <p:nvSpPr>
            <p:cNvPr id="3" name="TextovéPole 2"/>
            <p:cNvSpPr txBox="1"/>
            <p:nvPr/>
          </p:nvSpPr>
          <p:spPr>
            <a:xfrm>
              <a:off x="7242035" y="4834378"/>
              <a:ext cx="73234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800" dirty="0">
                  <a:latin typeface="Arial" pitchFamily="34" charset="0"/>
                  <a:cs typeface="Arial" pitchFamily="34" charset="0"/>
                </a:rPr>
                <a:t>Obr.10</a:t>
              </a:r>
              <a:endParaRPr lang="cs-CZ" dirty="0"/>
            </a:p>
          </p:txBody>
        </p:sp>
        <p:pic>
          <p:nvPicPr>
            <p:cNvPr id="7171" name="Picture 3" descr="F:\Obrázky\staré splavy\Obraz263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409598"/>
              <a:ext cx="3312368" cy="4416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Obdélník 8"/>
          <p:cNvSpPr/>
          <p:nvPr/>
        </p:nvSpPr>
        <p:spPr>
          <a:xfrm>
            <a:off x="971599" y="5081565"/>
            <a:ext cx="71569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dirty="0">
                <a:latin typeface="Arial" pitchFamily="34" charset="0"/>
                <a:cs typeface="Arial" pitchFamily="34" charset="0"/>
              </a:rPr>
              <a:t>_</a:t>
            </a:r>
            <a:r>
              <a:rPr lang="cs-CZ" sz="3200" dirty="0" err="1">
                <a:latin typeface="Arial" pitchFamily="34" charset="0"/>
                <a:cs typeface="Arial" pitchFamily="34" charset="0"/>
              </a:rPr>
              <a:t>áchovo</a:t>
            </a:r>
            <a:r>
              <a:rPr lang="cs-CZ" sz="3200" dirty="0">
                <a:latin typeface="Arial" pitchFamily="34" charset="0"/>
                <a:cs typeface="Arial" pitchFamily="34" charset="0"/>
              </a:rPr>
              <a:t> jezero je největší rybník v _</a:t>
            </a:r>
            <a:r>
              <a:rPr lang="cs-CZ" sz="3200" dirty="0" err="1">
                <a:latin typeface="Arial" pitchFamily="34" charset="0"/>
                <a:cs typeface="Arial" pitchFamily="34" charset="0"/>
              </a:rPr>
              <a:t>ibereckém</a:t>
            </a:r>
            <a:r>
              <a:rPr lang="cs-CZ" sz="3200" dirty="0">
                <a:latin typeface="Arial" pitchFamily="34" charset="0"/>
                <a:cs typeface="Arial" pitchFamily="34" charset="0"/>
              </a:rPr>
              <a:t> kraji.</a:t>
            </a:r>
          </a:p>
        </p:txBody>
      </p:sp>
      <p:grpSp>
        <p:nvGrpSpPr>
          <p:cNvPr id="10" name="Skupina 9"/>
          <p:cNvGrpSpPr/>
          <p:nvPr/>
        </p:nvGrpSpPr>
        <p:grpSpPr>
          <a:xfrm>
            <a:off x="466656" y="1278195"/>
            <a:ext cx="3451944" cy="1818251"/>
            <a:chOff x="805510" y="1052736"/>
            <a:chExt cx="3451944" cy="1818251"/>
          </a:xfrm>
        </p:grpSpPr>
        <p:grpSp>
          <p:nvGrpSpPr>
            <p:cNvPr id="11" name="Skupina 10"/>
            <p:cNvGrpSpPr/>
            <p:nvPr/>
          </p:nvGrpSpPr>
          <p:grpSpPr>
            <a:xfrm rot="20217444">
              <a:off x="805510" y="1052736"/>
              <a:ext cx="720000" cy="720000"/>
              <a:chOff x="1165510" y="2663163"/>
              <a:chExt cx="720000" cy="720000"/>
            </a:xfrm>
          </p:grpSpPr>
          <p:sp>
            <p:nvSpPr>
              <p:cNvPr id="21" name="Obdélník 20"/>
              <p:cNvSpPr/>
              <p:nvPr/>
            </p:nvSpPr>
            <p:spPr>
              <a:xfrm>
                <a:off x="1165510" y="2663163"/>
                <a:ext cx="720000" cy="72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2" name="TextovéPole 21"/>
              <p:cNvSpPr txBox="1"/>
              <p:nvPr/>
            </p:nvSpPr>
            <p:spPr>
              <a:xfrm>
                <a:off x="1277845" y="2730776"/>
                <a:ext cx="49533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sz="3200" dirty="0">
                    <a:latin typeface="Arial" pitchFamily="34" charset="0"/>
                    <a:cs typeface="Arial" pitchFamily="34" charset="0"/>
                  </a:rPr>
                  <a:t>M</a:t>
                </a:r>
              </a:p>
            </p:txBody>
          </p:sp>
        </p:grpSp>
        <p:grpSp>
          <p:nvGrpSpPr>
            <p:cNvPr id="12" name="Skupina 11"/>
            <p:cNvGrpSpPr/>
            <p:nvPr/>
          </p:nvGrpSpPr>
          <p:grpSpPr>
            <a:xfrm rot="889823">
              <a:off x="1245662" y="1787607"/>
              <a:ext cx="720000" cy="720000"/>
              <a:chOff x="1165510" y="2663163"/>
              <a:chExt cx="720000" cy="720000"/>
            </a:xfrm>
          </p:grpSpPr>
          <p:sp>
            <p:nvSpPr>
              <p:cNvPr id="19" name="Obdélník 18"/>
              <p:cNvSpPr/>
              <p:nvPr/>
            </p:nvSpPr>
            <p:spPr>
              <a:xfrm>
                <a:off x="1165510" y="2663163"/>
                <a:ext cx="720000" cy="72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0" name="TextovéPole 19"/>
              <p:cNvSpPr txBox="1"/>
              <p:nvPr/>
            </p:nvSpPr>
            <p:spPr>
              <a:xfrm>
                <a:off x="1277845" y="2730776"/>
                <a:ext cx="49533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sz="3200" dirty="0">
                    <a:latin typeface="Arial" pitchFamily="34" charset="0"/>
                    <a:cs typeface="Arial" pitchFamily="34" charset="0"/>
                  </a:rPr>
                  <a:t>m</a:t>
                </a:r>
              </a:p>
            </p:txBody>
          </p:sp>
        </p:grpSp>
        <p:grpSp>
          <p:nvGrpSpPr>
            <p:cNvPr id="13" name="Skupina 12"/>
            <p:cNvGrpSpPr/>
            <p:nvPr/>
          </p:nvGrpSpPr>
          <p:grpSpPr>
            <a:xfrm rot="20614001">
              <a:off x="3421999" y="2150987"/>
              <a:ext cx="720000" cy="720000"/>
              <a:chOff x="1165510" y="2663163"/>
              <a:chExt cx="720000" cy="720000"/>
            </a:xfrm>
          </p:grpSpPr>
          <p:sp>
            <p:nvSpPr>
              <p:cNvPr id="17" name="Obdélník 16"/>
              <p:cNvSpPr/>
              <p:nvPr/>
            </p:nvSpPr>
            <p:spPr>
              <a:xfrm>
                <a:off x="1165510" y="2663163"/>
                <a:ext cx="720000" cy="72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8" name="TextovéPole 17"/>
              <p:cNvSpPr txBox="1"/>
              <p:nvPr/>
            </p:nvSpPr>
            <p:spPr>
              <a:xfrm>
                <a:off x="1276467" y="2735448"/>
                <a:ext cx="49533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sz="3200" dirty="0">
                    <a:latin typeface="Arial" pitchFamily="34" charset="0"/>
                    <a:cs typeface="Arial" pitchFamily="34" charset="0"/>
                  </a:rPr>
                  <a:t>l</a:t>
                </a:r>
              </a:p>
            </p:txBody>
          </p:sp>
        </p:grpSp>
        <p:grpSp>
          <p:nvGrpSpPr>
            <p:cNvPr id="14" name="Skupina 13"/>
            <p:cNvGrpSpPr/>
            <p:nvPr/>
          </p:nvGrpSpPr>
          <p:grpSpPr>
            <a:xfrm rot="1181085">
              <a:off x="3537454" y="1345124"/>
              <a:ext cx="720000" cy="720000"/>
              <a:chOff x="1165510" y="2663163"/>
              <a:chExt cx="720000" cy="720000"/>
            </a:xfrm>
          </p:grpSpPr>
          <p:sp>
            <p:nvSpPr>
              <p:cNvPr id="15" name="Obdélník 14"/>
              <p:cNvSpPr/>
              <p:nvPr/>
            </p:nvSpPr>
            <p:spPr>
              <a:xfrm>
                <a:off x="1165510" y="2663163"/>
                <a:ext cx="720000" cy="72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" name="TextovéPole 15"/>
              <p:cNvSpPr txBox="1"/>
              <p:nvPr/>
            </p:nvSpPr>
            <p:spPr>
              <a:xfrm>
                <a:off x="1277845" y="2730775"/>
                <a:ext cx="49533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sz="3200" dirty="0">
                    <a:latin typeface="Arial" pitchFamily="34" charset="0"/>
                    <a:cs typeface="Arial" pitchFamily="34" charset="0"/>
                  </a:rPr>
                  <a:t>L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74394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4932040" y="409598"/>
            <a:ext cx="3312368" cy="4640224"/>
            <a:chOff x="4932040" y="409598"/>
            <a:chExt cx="3312368" cy="4640224"/>
          </a:xfrm>
        </p:grpSpPr>
        <p:sp>
          <p:nvSpPr>
            <p:cNvPr id="3" name="TextovéPole 2"/>
            <p:cNvSpPr txBox="1"/>
            <p:nvPr/>
          </p:nvSpPr>
          <p:spPr>
            <a:xfrm>
              <a:off x="7242035" y="4834378"/>
              <a:ext cx="73234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800" dirty="0">
                  <a:latin typeface="Arial" pitchFamily="34" charset="0"/>
                  <a:cs typeface="Arial" pitchFamily="34" charset="0"/>
                </a:rPr>
                <a:t>Obr.10</a:t>
              </a:r>
              <a:endParaRPr lang="cs-CZ" dirty="0"/>
            </a:p>
          </p:txBody>
        </p:sp>
        <p:pic>
          <p:nvPicPr>
            <p:cNvPr id="7171" name="Picture 3" descr="F:\Obrázky\staré splavy\Obraz263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409598"/>
              <a:ext cx="3312368" cy="4416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Obdélník 8"/>
          <p:cNvSpPr/>
          <p:nvPr/>
        </p:nvSpPr>
        <p:spPr>
          <a:xfrm>
            <a:off x="971599" y="5081565"/>
            <a:ext cx="71569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cs-CZ" sz="3200" dirty="0">
                <a:latin typeface="Arial" pitchFamily="34" charset="0"/>
                <a:cs typeface="Arial" pitchFamily="34" charset="0"/>
              </a:rPr>
              <a:t>áchovo jezero je největší rybník v </a:t>
            </a:r>
            <a:r>
              <a:rPr lang="cs-CZ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cs-CZ" sz="3200" dirty="0">
                <a:latin typeface="Arial" pitchFamily="34" charset="0"/>
                <a:cs typeface="Arial" pitchFamily="34" charset="0"/>
              </a:rPr>
              <a:t>ibereckém kraji.</a:t>
            </a:r>
          </a:p>
        </p:txBody>
      </p:sp>
      <p:grpSp>
        <p:nvGrpSpPr>
          <p:cNvPr id="10" name="Skupina 9"/>
          <p:cNvGrpSpPr/>
          <p:nvPr/>
        </p:nvGrpSpPr>
        <p:grpSpPr>
          <a:xfrm>
            <a:off x="323528" y="5226399"/>
            <a:ext cx="720000" cy="983330"/>
            <a:chOff x="323528" y="5226399"/>
            <a:chExt cx="720000" cy="983330"/>
          </a:xfrm>
        </p:grpSpPr>
        <p:pic>
          <p:nvPicPr>
            <p:cNvPr id="11" name="Picture 2" descr="File:White Tiger Deformed.jpg">
              <a:hlinkClick r:id="rId3"/>
            </p:cNvPr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5226399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ovéPole 11"/>
            <p:cNvSpPr txBox="1"/>
            <p:nvPr/>
          </p:nvSpPr>
          <p:spPr>
            <a:xfrm>
              <a:off x="539472" y="5994285"/>
              <a:ext cx="5040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>
                  <a:latin typeface="Arial" pitchFamily="34" charset="0"/>
                  <a:cs typeface="Arial" pitchFamily="34" charset="0"/>
                </a:rPr>
                <a:t>Obr.11</a:t>
              </a:r>
              <a:endParaRPr lang="cs-CZ" dirty="0"/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466656" y="1278195"/>
            <a:ext cx="3451944" cy="1818251"/>
            <a:chOff x="805510" y="1052736"/>
            <a:chExt cx="3451944" cy="1818251"/>
          </a:xfrm>
        </p:grpSpPr>
        <p:grpSp>
          <p:nvGrpSpPr>
            <p:cNvPr id="14" name="Skupina 13"/>
            <p:cNvGrpSpPr/>
            <p:nvPr/>
          </p:nvGrpSpPr>
          <p:grpSpPr>
            <a:xfrm rot="20217444">
              <a:off x="805510" y="1052736"/>
              <a:ext cx="720000" cy="720000"/>
              <a:chOff x="1165510" y="2663163"/>
              <a:chExt cx="720000" cy="720000"/>
            </a:xfrm>
          </p:grpSpPr>
          <p:sp>
            <p:nvSpPr>
              <p:cNvPr id="24" name="Obdélník 23"/>
              <p:cNvSpPr/>
              <p:nvPr/>
            </p:nvSpPr>
            <p:spPr>
              <a:xfrm>
                <a:off x="1165510" y="2663163"/>
                <a:ext cx="720000" cy="72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5" name="TextovéPole 24"/>
              <p:cNvSpPr txBox="1"/>
              <p:nvPr/>
            </p:nvSpPr>
            <p:spPr>
              <a:xfrm>
                <a:off x="1277845" y="2730776"/>
                <a:ext cx="49533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sz="3200" dirty="0">
                    <a:latin typeface="Arial" pitchFamily="34" charset="0"/>
                    <a:cs typeface="Arial" pitchFamily="34" charset="0"/>
                  </a:rPr>
                  <a:t>M</a:t>
                </a:r>
              </a:p>
            </p:txBody>
          </p:sp>
        </p:grpSp>
        <p:grpSp>
          <p:nvGrpSpPr>
            <p:cNvPr id="15" name="Skupina 14"/>
            <p:cNvGrpSpPr/>
            <p:nvPr/>
          </p:nvGrpSpPr>
          <p:grpSpPr>
            <a:xfrm rot="889823">
              <a:off x="1245662" y="1787607"/>
              <a:ext cx="720000" cy="720000"/>
              <a:chOff x="1165510" y="2663163"/>
              <a:chExt cx="720000" cy="720000"/>
            </a:xfrm>
          </p:grpSpPr>
          <p:sp>
            <p:nvSpPr>
              <p:cNvPr id="22" name="Obdélník 21"/>
              <p:cNvSpPr/>
              <p:nvPr/>
            </p:nvSpPr>
            <p:spPr>
              <a:xfrm>
                <a:off x="1165510" y="2663163"/>
                <a:ext cx="720000" cy="72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3" name="TextovéPole 22"/>
              <p:cNvSpPr txBox="1"/>
              <p:nvPr/>
            </p:nvSpPr>
            <p:spPr>
              <a:xfrm>
                <a:off x="1277845" y="2730776"/>
                <a:ext cx="49533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sz="3200" dirty="0">
                    <a:latin typeface="Arial" pitchFamily="34" charset="0"/>
                    <a:cs typeface="Arial" pitchFamily="34" charset="0"/>
                  </a:rPr>
                  <a:t>m</a:t>
                </a:r>
              </a:p>
            </p:txBody>
          </p:sp>
        </p:grpSp>
        <p:grpSp>
          <p:nvGrpSpPr>
            <p:cNvPr id="16" name="Skupina 15"/>
            <p:cNvGrpSpPr/>
            <p:nvPr/>
          </p:nvGrpSpPr>
          <p:grpSpPr>
            <a:xfrm rot="20614001">
              <a:off x="3421999" y="2150987"/>
              <a:ext cx="720000" cy="720000"/>
              <a:chOff x="1165510" y="2663163"/>
              <a:chExt cx="720000" cy="720000"/>
            </a:xfrm>
          </p:grpSpPr>
          <p:sp>
            <p:nvSpPr>
              <p:cNvPr id="20" name="Obdélník 19"/>
              <p:cNvSpPr/>
              <p:nvPr/>
            </p:nvSpPr>
            <p:spPr>
              <a:xfrm>
                <a:off x="1165510" y="2663163"/>
                <a:ext cx="720000" cy="72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1" name="TextovéPole 20"/>
              <p:cNvSpPr txBox="1"/>
              <p:nvPr/>
            </p:nvSpPr>
            <p:spPr>
              <a:xfrm>
                <a:off x="1276467" y="2735448"/>
                <a:ext cx="49533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sz="3200" dirty="0">
                    <a:latin typeface="Arial" pitchFamily="34" charset="0"/>
                    <a:cs typeface="Arial" pitchFamily="34" charset="0"/>
                  </a:rPr>
                  <a:t>l</a:t>
                </a:r>
              </a:p>
            </p:txBody>
          </p:sp>
        </p:grpSp>
        <p:grpSp>
          <p:nvGrpSpPr>
            <p:cNvPr id="17" name="Skupina 16"/>
            <p:cNvGrpSpPr/>
            <p:nvPr/>
          </p:nvGrpSpPr>
          <p:grpSpPr>
            <a:xfrm rot="1181085">
              <a:off x="3537454" y="1345124"/>
              <a:ext cx="720000" cy="720000"/>
              <a:chOff x="1165510" y="2663163"/>
              <a:chExt cx="720000" cy="720000"/>
            </a:xfrm>
          </p:grpSpPr>
          <p:sp>
            <p:nvSpPr>
              <p:cNvPr id="18" name="Obdélník 17"/>
              <p:cNvSpPr/>
              <p:nvPr/>
            </p:nvSpPr>
            <p:spPr>
              <a:xfrm>
                <a:off x="1165510" y="2663163"/>
                <a:ext cx="720000" cy="72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9" name="TextovéPole 18"/>
              <p:cNvSpPr txBox="1"/>
              <p:nvPr/>
            </p:nvSpPr>
            <p:spPr>
              <a:xfrm>
                <a:off x="1277845" y="2730775"/>
                <a:ext cx="49533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sz="3200" dirty="0">
                    <a:latin typeface="Arial" pitchFamily="34" charset="0"/>
                    <a:cs typeface="Arial" pitchFamily="34" charset="0"/>
                  </a:rPr>
                  <a:t>L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8371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38798" y="620688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latin typeface="Arial" pitchFamily="34" charset="0"/>
                <a:cs typeface="Arial" pitchFamily="34" charset="0"/>
              </a:rPr>
              <a:t>Zkus to teď sám.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860032" y="1211195"/>
            <a:ext cx="3600000" cy="5016758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 _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eštěd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_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ablonec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nad _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isou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_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osefův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_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ůl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_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áchovo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_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ezero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_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iberecký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_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raj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_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řícenina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hradu _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rosky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_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eský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_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áj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_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ámek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_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ychrov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899592" y="1211195"/>
            <a:ext cx="3600400" cy="50167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_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oskovské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 _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eskyně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_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rotržená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_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řehrada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_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ílá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_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esná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_íčka _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edlová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_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izerské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_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ory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_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ozhledna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_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těpánka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_níže _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ohan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_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ora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_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ukovec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03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38798" y="620688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latin typeface="Arial" pitchFamily="34" charset="0"/>
                <a:cs typeface="Arial" pitchFamily="34" charset="0"/>
              </a:rPr>
              <a:t>Zkus to teď sám.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004048" y="1237219"/>
            <a:ext cx="3600000" cy="5016758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eštěd</a:t>
            </a:r>
          </a:p>
          <a:p>
            <a:pPr algn="ctr">
              <a:lnSpc>
                <a:spcPct val="200000"/>
              </a:lnSpc>
            </a:pPr>
            <a:r>
              <a:rPr lang="cs-CZ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ablonec nad </a:t>
            </a:r>
            <a:r>
              <a:rPr lang="cs-CZ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isou</a:t>
            </a:r>
          </a:p>
          <a:p>
            <a:pPr algn="ctr">
              <a:lnSpc>
                <a:spcPct val="200000"/>
              </a:lnSpc>
            </a:pPr>
            <a:r>
              <a:rPr lang="cs-CZ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osefův </a:t>
            </a:r>
            <a:r>
              <a:rPr lang="cs-CZ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ůl</a:t>
            </a:r>
          </a:p>
          <a:p>
            <a:pPr algn="ctr">
              <a:lnSpc>
                <a:spcPct val="200000"/>
              </a:lnSpc>
            </a:pPr>
            <a:r>
              <a:rPr lang="cs-CZ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áchovo </a:t>
            </a:r>
            <a:r>
              <a:rPr lang="cs-CZ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ezero</a:t>
            </a:r>
          </a:p>
          <a:p>
            <a:pPr algn="ctr">
              <a:lnSpc>
                <a:spcPct val="200000"/>
              </a:lnSpc>
            </a:pPr>
            <a:r>
              <a:rPr lang="cs-CZ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iberecký </a:t>
            </a:r>
            <a:r>
              <a:rPr lang="cs-CZ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raj</a:t>
            </a:r>
          </a:p>
          <a:p>
            <a:pPr algn="ctr">
              <a:lnSpc>
                <a:spcPct val="200000"/>
              </a:lnSpc>
            </a:pPr>
            <a:r>
              <a:rPr lang="cs-CZ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řícenina hradu </a:t>
            </a:r>
            <a:r>
              <a:rPr lang="cs-CZ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rosky</a:t>
            </a:r>
          </a:p>
          <a:p>
            <a:pPr algn="ctr">
              <a:lnSpc>
                <a:spcPct val="200000"/>
              </a:lnSpc>
            </a:pPr>
            <a:r>
              <a:rPr lang="cs-CZ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Č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eský </a:t>
            </a:r>
            <a:r>
              <a:rPr lang="cs-CZ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áj</a:t>
            </a:r>
          </a:p>
          <a:p>
            <a:pPr algn="ctr">
              <a:lnSpc>
                <a:spcPct val="200000"/>
              </a:lnSpc>
            </a:pPr>
            <a:r>
              <a:rPr lang="cs-CZ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ámek </a:t>
            </a:r>
            <a:r>
              <a:rPr lang="cs-CZ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ychrov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899592" y="1211195"/>
            <a:ext cx="3600400" cy="50167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cs-CZ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oskovské  </a:t>
            </a:r>
            <a:r>
              <a:rPr lang="cs-CZ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eskyně</a:t>
            </a:r>
          </a:p>
          <a:p>
            <a:pPr algn="ctr">
              <a:lnSpc>
                <a:spcPct val="200000"/>
              </a:lnSpc>
            </a:pPr>
            <a:r>
              <a:rPr lang="cs-CZ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rotržená </a:t>
            </a:r>
            <a:r>
              <a:rPr lang="cs-CZ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řehrada</a:t>
            </a:r>
          </a:p>
          <a:p>
            <a:pPr algn="ctr">
              <a:lnSpc>
                <a:spcPct val="200000"/>
              </a:lnSpc>
            </a:pPr>
            <a:r>
              <a:rPr lang="cs-CZ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ílá </a:t>
            </a:r>
            <a:r>
              <a:rPr lang="cs-CZ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esná</a:t>
            </a:r>
          </a:p>
          <a:p>
            <a:pPr algn="ctr">
              <a:lnSpc>
                <a:spcPct val="200000"/>
              </a:lnSpc>
            </a:pPr>
            <a:r>
              <a:rPr lang="cs-CZ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ř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íčka </a:t>
            </a:r>
            <a:r>
              <a:rPr lang="cs-CZ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edlová</a:t>
            </a:r>
          </a:p>
          <a:p>
            <a:pPr algn="ctr">
              <a:lnSpc>
                <a:spcPct val="200000"/>
              </a:lnSpc>
            </a:pPr>
            <a:r>
              <a:rPr lang="cs-CZ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izerské </a:t>
            </a:r>
            <a:r>
              <a:rPr lang="cs-CZ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ory</a:t>
            </a:r>
          </a:p>
          <a:p>
            <a:pPr algn="ctr">
              <a:lnSpc>
                <a:spcPct val="200000"/>
              </a:lnSpc>
            </a:pPr>
            <a:r>
              <a:rPr lang="cs-CZ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ozhledna </a:t>
            </a:r>
            <a:r>
              <a:rPr lang="cs-CZ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Š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těpánka</a:t>
            </a:r>
          </a:p>
          <a:p>
            <a:pPr algn="ctr">
              <a:lnSpc>
                <a:spcPct val="200000"/>
              </a:lnSpc>
            </a:pPr>
            <a:r>
              <a:rPr lang="cs-CZ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níže </a:t>
            </a:r>
            <a:r>
              <a:rPr lang="cs-CZ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ohan</a:t>
            </a:r>
          </a:p>
          <a:p>
            <a:pPr algn="ctr">
              <a:lnSpc>
                <a:spcPct val="200000"/>
              </a:lnSpc>
            </a:pPr>
            <a:r>
              <a:rPr lang="cs-CZ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ora </a:t>
            </a:r>
            <a:r>
              <a:rPr lang="cs-CZ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ukovec</a:t>
            </a:r>
          </a:p>
        </p:txBody>
      </p:sp>
    </p:spTree>
    <p:extLst>
      <p:ext uri="{BB962C8B-B14F-4D97-AF65-F5344CB8AC3E}">
        <p14:creationId xmlns:p14="http://schemas.microsoft.com/office/powerpoint/2010/main" val="341729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1680" y="6492875"/>
            <a:ext cx="6516724" cy="365125"/>
          </a:xfrm>
        </p:spPr>
        <p:txBody>
          <a:bodyPr/>
          <a:lstStyle/>
          <a:p>
            <a:pPr algn="ctr">
              <a:defRPr/>
            </a:pPr>
            <a:r>
              <a:rPr lang="cs-CZ" sz="1000" dirty="0"/>
              <a:t>Autorem materiálu a všech jeho částí, není-li uvedeno jinak, je Mgr. Karolína Bryczová </a:t>
            </a:r>
            <a:r>
              <a:rPr lang="cs-CZ" sz="1000" dirty="0" err="1"/>
              <a:t>Vasková</a:t>
            </a:r>
            <a:endParaRPr lang="cs-CZ" sz="1000" dirty="0"/>
          </a:p>
        </p:txBody>
      </p:sp>
      <p:grpSp>
        <p:nvGrpSpPr>
          <p:cNvPr id="5" name="Skupina 4"/>
          <p:cNvGrpSpPr/>
          <p:nvPr/>
        </p:nvGrpSpPr>
        <p:grpSpPr>
          <a:xfrm>
            <a:off x="5148064" y="620688"/>
            <a:ext cx="3168352" cy="4607932"/>
            <a:chOff x="5148064" y="1223784"/>
            <a:chExt cx="3168352" cy="4607932"/>
          </a:xfrm>
        </p:grpSpPr>
        <p:sp>
          <p:nvSpPr>
            <p:cNvPr id="3" name="TextovéPole 2"/>
            <p:cNvSpPr txBox="1"/>
            <p:nvPr/>
          </p:nvSpPr>
          <p:spPr>
            <a:xfrm>
              <a:off x="7668344" y="5616272"/>
              <a:ext cx="5040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>
                  <a:latin typeface="Arial" pitchFamily="34" charset="0"/>
                  <a:cs typeface="Arial" pitchFamily="34" charset="0"/>
                </a:rPr>
                <a:t>Obr.01</a:t>
              </a:r>
              <a:endParaRPr lang="cs-CZ" dirty="0"/>
            </a:p>
          </p:txBody>
        </p:sp>
        <p:pic>
          <p:nvPicPr>
            <p:cNvPr id="4" name="Picture 2" descr="File:Ještěd, vysílač (02)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1223784"/>
              <a:ext cx="3168352" cy="4224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ovéPole 9"/>
          <p:cNvSpPr txBox="1"/>
          <p:nvPr/>
        </p:nvSpPr>
        <p:spPr>
          <a:xfrm>
            <a:off x="1259632" y="5517232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latin typeface="Arial" pitchFamily="34" charset="0"/>
                <a:cs typeface="Arial" pitchFamily="34" charset="0"/>
              </a:rPr>
              <a:t>Na </a:t>
            </a:r>
            <a:r>
              <a:rPr lang="cs-CZ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cs-CZ" sz="3200" dirty="0">
                <a:latin typeface="Arial" pitchFamily="34" charset="0"/>
                <a:cs typeface="Arial" pitchFamily="34" charset="0"/>
              </a:rPr>
              <a:t>eštěd můžeme vyjet </a:t>
            </a:r>
            <a:r>
              <a:rPr lang="cs-CZ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cs-CZ" sz="3200" dirty="0">
                <a:latin typeface="Arial" pitchFamily="34" charset="0"/>
                <a:cs typeface="Arial" pitchFamily="34" charset="0"/>
              </a:rPr>
              <a:t>anovkou.</a:t>
            </a:r>
          </a:p>
        </p:txBody>
      </p:sp>
      <p:grpSp>
        <p:nvGrpSpPr>
          <p:cNvPr id="2" name="Skupina 1"/>
          <p:cNvGrpSpPr/>
          <p:nvPr/>
        </p:nvGrpSpPr>
        <p:grpSpPr>
          <a:xfrm>
            <a:off x="323528" y="5226399"/>
            <a:ext cx="720000" cy="983330"/>
            <a:chOff x="323528" y="5226399"/>
            <a:chExt cx="720000" cy="983330"/>
          </a:xfrm>
        </p:grpSpPr>
        <p:pic>
          <p:nvPicPr>
            <p:cNvPr id="4098" name="Picture 2" descr="File:White Tiger Deformed.jpg">
              <a:hlinkClick r:id="rId3"/>
            </p:cNvPr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5226399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ovéPole 10"/>
            <p:cNvSpPr txBox="1"/>
            <p:nvPr/>
          </p:nvSpPr>
          <p:spPr>
            <a:xfrm>
              <a:off x="539472" y="5994285"/>
              <a:ext cx="5040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>
                  <a:latin typeface="Arial" pitchFamily="34" charset="0"/>
                  <a:cs typeface="Arial" pitchFamily="34" charset="0"/>
                </a:rPr>
                <a:t>Obr.11</a:t>
              </a:r>
              <a:endParaRPr lang="cs-CZ" dirty="0"/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805510" y="1052736"/>
            <a:ext cx="3451944" cy="1818251"/>
            <a:chOff x="805510" y="1052736"/>
            <a:chExt cx="3451944" cy="1818251"/>
          </a:xfrm>
        </p:grpSpPr>
        <p:grpSp>
          <p:nvGrpSpPr>
            <p:cNvPr id="14" name="Skupina 13"/>
            <p:cNvGrpSpPr/>
            <p:nvPr/>
          </p:nvGrpSpPr>
          <p:grpSpPr>
            <a:xfrm rot="20217444">
              <a:off x="805510" y="1052736"/>
              <a:ext cx="720000" cy="720000"/>
              <a:chOff x="1165510" y="2663163"/>
              <a:chExt cx="720000" cy="720000"/>
            </a:xfrm>
          </p:grpSpPr>
          <p:sp>
            <p:nvSpPr>
              <p:cNvPr id="24" name="Obdélník 23"/>
              <p:cNvSpPr/>
              <p:nvPr/>
            </p:nvSpPr>
            <p:spPr>
              <a:xfrm>
                <a:off x="1165510" y="2663163"/>
                <a:ext cx="720000" cy="72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5" name="TextovéPole 24"/>
              <p:cNvSpPr txBox="1"/>
              <p:nvPr/>
            </p:nvSpPr>
            <p:spPr>
              <a:xfrm>
                <a:off x="1277845" y="2730776"/>
                <a:ext cx="49533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sz="3200" dirty="0">
                    <a:latin typeface="Arial" pitchFamily="34" charset="0"/>
                    <a:cs typeface="Arial" pitchFamily="34" charset="0"/>
                  </a:rPr>
                  <a:t>J</a:t>
                </a:r>
              </a:p>
            </p:txBody>
          </p:sp>
        </p:grpSp>
        <p:grpSp>
          <p:nvGrpSpPr>
            <p:cNvPr id="15" name="Skupina 14"/>
            <p:cNvGrpSpPr/>
            <p:nvPr/>
          </p:nvGrpSpPr>
          <p:grpSpPr>
            <a:xfrm rot="889823">
              <a:off x="1245662" y="1787607"/>
              <a:ext cx="720000" cy="720000"/>
              <a:chOff x="1165510" y="2663163"/>
              <a:chExt cx="720000" cy="720000"/>
            </a:xfrm>
          </p:grpSpPr>
          <p:sp>
            <p:nvSpPr>
              <p:cNvPr id="22" name="Obdélník 21"/>
              <p:cNvSpPr/>
              <p:nvPr/>
            </p:nvSpPr>
            <p:spPr>
              <a:xfrm>
                <a:off x="1165510" y="2663163"/>
                <a:ext cx="720000" cy="72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3" name="TextovéPole 22"/>
              <p:cNvSpPr txBox="1"/>
              <p:nvPr/>
            </p:nvSpPr>
            <p:spPr>
              <a:xfrm>
                <a:off x="1277845" y="2730776"/>
                <a:ext cx="49533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sz="3200" dirty="0">
                    <a:latin typeface="Arial" pitchFamily="34" charset="0"/>
                    <a:cs typeface="Arial" pitchFamily="34" charset="0"/>
                  </a:rPr>
                  <a:t>j</a:t>
                </a:r>
              </a:p>
            </p:txBody>
          </p:sp>
        </p:grpSp>
        <p:grpSp>
          <p:nvGrpSpPr>
            <p:cNvPr id="16" name="Skupina 15"/>
            <p:cNvGrpSpPr/>
            <p:nvPr/>
          </p:nvGrpSpPr>
          <p:grpSpPr>
            <a:xfrm rot="20614001">
              <a:off x="3421999" y="2150987"/>
              <a:ext cx="720000" cy="720000"/>
              <a:chOff x="1165510" y="2663163"/>
              <a:chExt cx="720000" cy="720000"/>
            </a:xfrm>
          </p:grpSpPr>
          <p:sp>
            <p:nvSpPr>
              <p:cNvPr id="20" name="Obdélník 19"/>
              <p:cNvSpPr/>
              <p:nvPr/>
            </p:nvSpPr>
            <p:spPr>
              <a:xfrm>
                <a:off x="1165510" y="2663163"/>
                <a:ext cx="720000" cy="72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1" name="TextovéPole 20"/>
              <p:cNvSpPr txBox="1"/>
              <p:nvPr/>
            </p:nvSpPr>
            <p:spPr>
              <a:xfrm>
                <a:off x="1277845" y="2730776"/>
                <a:ext cx="49533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sz="3200" dirty="0">
                    <a:latin typeface="Arial" pitchFamily="34" charset="0"/>
                    <a:cs typeface="Arial" pitchFamily="34" charset="0"/>
                  </a:rPr>
                  <a:t>l</a:t>
                </a:r>
              </a:p>
            </p:txBody>
          </p:sp>
        </p:grpSp>
        <p:grpSp>
          <p:nvGrpSpPr>
            <p:cNvPr id="17" name="Skupina 16"/>
            <p:cNvGrpSpPr/>
            <p:nvPr/>
          </p:nvGrpSpPr>
          <p:grpSpPr>
            <a:xfrm rot="1181085">
              <a:off x="3537454" y="1345124"/>
              <a:ext cx="720000" cy="720000"/>
              <a:chOff x="1165510" y="2663163"/>
              <a:chExt cx="720000" cy="720000"/>
            </a:xfrm>
          </p:grpSpPr>
          <p:sp>
            <p:nvSpPr>
              <p:cNvPr id="18" name="Obdélník 17"/>
              <p:cNvSpPr/>
              <p:nvPr/>
            </p:nvSpPr>
            <p:spPr>
              <a:xfrm>
                <a:off x="1165510" y="2663163"/>
                <a:ext cx="720000" cy="72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9" name="TextovéPole 18"/>
              <p:cNvSpPr txBox="1"/>
              <p:nvPr/>
            </p:nvSpPr>
            <p:spPr>
              <a:xfrm>
                <a:off x="1277845" y="2730776"/>
                <a:ext cx="49533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sz="3200" dirty="0">
                    <a:latin typeface="Arial" pitchFamily="34" charset="0"/>
                    <a:cs typeface="Arial" pitchFamily="34" charset="0"/>
                  </a:rPr>
                  <a:t>L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38021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3707904" y="548680"/>
            <a:ext cx="4608512" cy="3815844"/>
            <a:chOff x="3707904" y="548680"/>
            <a:chExt cx="4608512" cy="3815844"/>
          </a:xfrm>
        </p:grpSpPr>
        <p:pic>
          <p:nvPicPr>
            <p:cNvPr id="2" name="Picture 3" descr="F:\CD PRVŇÁCI\26 Jizerka 2012\2004-12-31 03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548680"/>
              <a:ext cx="4608512" cy="3456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ovéPole 2"/>
            <p:cNvSpPr txBox="1"/>
            <p:nvPr/>
          </p:nvSpPr>
          <p:spPr>
            <a:xfrm>
              <a:off x="7812360" y="4149080"/>
              <a:ext cx="5040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>
                  <a:latin typeface="Arial" pitchFamily="34" charset="0"/>
                  <a:cs typeface="Arial" pitchFamily="34" charset="0"/>
                </a:rPr>
                <a:t>Obr.02</a:t>
              </a:r>
              <a:endParaRPr lang="cs-CZ" dirty="0"/>
            </a:p>
          </p:txBody>
        </p:sp>
      </p:grpSp>
      <p:sp>
        <p:nvSpPr>
          <p:cNvPr id="4" name="TextovéPole 3"/>
          <p:cNvSpPr txBox="1"/>
          <p:nvPr/>
        </p:nvSpPr>
        <p:spPr>
          <a:xfrm>
            <a:off x="1403648" y="4797152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latin typeface="Arial" pitchFamily="34" charset="0"/>
                <a:cs typeface="Arial" pitchFamily="34" charset="0"/>
              </a:rPr>
              <a:t>Hora _</a:t>
            </a:r>
            <a:r>
              <a:rPr lang="cs-CZ" sz="3200" dirty="0" err="1">
                <a:latin typeface="Arial" pitchFamily="34" charset="0"/>
                <a:cs typeface="Arial" pitchFamily="34" charset="0"/>
              </a:rPr>
              <a:t>ukovec</a:t>
            </a:r>
            <a:r>
              <a:rPr lang="cs-CZ" sz="3200" dirty="0">
                <a:latin typeface="Arial" pitchFamily="34" charset="0"/>
                <a:cs typeface="Arial" pitchFamily="34" charset="0"/>
              </a:rPr>
              <a:t> je vyhaslá _</a:t>
            </a:r>
            <a:r>
              <a:rPr lang="cs-CZ" sz="3200" dirty="0" err="1">
                <a:latin typeface="Arial" pitchFamily="34" charset="0"/>
                <a:cs typeface="Arial" pitchFamily="34" charset="0"/>
              </a:rPr>
              <a:t>opka</a:t>
            </a:r>
            <a:r>
              <a:rPr lang="cs-CZ" sz="32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1680" y="6492875"/>
            <a:ext cx="6516724" cy="365125"/>
          </a:xfrm>
        </p:spPr>
        <p:txBody>
          <a:bodyPr/>
          <a:lstStyle/>
          <a:p>
            <a:pPr algn="ctr">
              <a:defRPr/>
            </a:pPr>
            <a:r>
              <a:rPr lang="cs-CZ" sz="1000" dirty="0"/>
              <a:t>Autorem materiálu a všech jeho částí, není-li uvedeno jinak, je Mgr. Karolína Bryczová </a:t>
            </a:r>
            <a:r>
              <a:rPr lang="cs-CZ" sz="1000" dirty="0" err="1"/>
              <a:t>Vasková</a:t>
            </a:r>
            <a:endParaRPr lang="cs-CZ" sz="1000" dirty="0"/>
          </a:p>
        </p:txBody>
      </p:sp>
      <p:grpSp>
        <p:nvGrpSpPr>
          <p:cNvPr id="10" name="Skupina 9"/>
          <p:cNvGrpSpPr/>
          <p:nvPr/>
        </p:nvGrpSpPr>
        <p:grpSpPr>
          <a:xfrm>
            <a:off x="445510" y="1014803"/>
            <a:ext cx="3451944" cy="1818251"/>
            <a:chOff x="805510" y="1052736"/>
            <a:chExt cx="3451944" cy="1818251"/>
          </a:xfrm>
        </p:grpSpPr>
        <p:grpSp>
          <p:nvGrpSpPr>
            <p:cNvPr id="11" name="Skupina 10"/>
            <p:cNvGrpSpPr/>
            <p:nvPr/>
          </p:nvGrpSpPr>
          <p:grpSpPr>
            <a:xfrm rot="20217444">
              <a:off x="805510" y="1052736"/>
              <a:ext cx="720000" cy="720000"/>
              <a:chOff x="1165510" y="2663163"/>
              <a:chExt cx="720000" cy="720000"/>
            </a:xfrm>
          </p:grpSpPr>
          <p:sp>
            <p:nvSpPr>
              <p:cNvPr id="21" name="Obdélník 20"/>
              <p:cNvSpPr/>
              <p:nvPr/>
            </p:nvSpPr>
            <p:spPr>
              <a:xfrm>
                <a:off x="1165510" y="2663163"/>
                <a:ext cx="720000" cy="72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2" name="TextovéPole 21"/>
              <p:cNvSpPr txBox="1"/>
              <p:nvPr/>
            </p:nvSpPr>
            <p:spPr>
              <a:xfrm>
                <a:off x="1277845" y="2730776"/>
                <a:ext cx="49533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sz="3200" dirty="0">
                    <a:latin typeface="Arial" pitchFamily="34" charset="0"/>
                    <a:cs typeface="Arial" pitchFamily="34" charset="0"/>
                  </a:rPr>
                  <a:t>B</a:t>
                </a:r>
              </a:p>
            </p:txBody>
          </p:sp>
        </p:grpSp>
        <p:grpSp>
          <p:nvGrpSpPr>
            <p:cNvPr id="12" name="Skupina 11"/>
            <p:cNvGrpSpPr/>
            <p:nvPr/>
          </p:nvGrpSpPr>
          <p:grpSpPr>
            <a:xfrm rot="889823">
              <a:off x="1245662" y="1787607"/>
              <a:ext cx="720000" cy="720000"/>
              <a:chOff x="1165510" y="2663163"/>
              <a:chExt cx="720000" cy="720000"/>
            </a:xfrm>
          </p:grpSpPr>
          <p:sp>
            <p:nvSpPr>
              <p:cNvPr id="19" name="Obdélník 18"/>
              <p:cNvSpPr/>
              <p:nvPr/>
            </p:nvSpPr>
            <p:spPr>
              <a:xfrm>
                <a:off x="1165510" y="2663163"/>
                <a:ext cx="720000" cy="72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0" name="TextovéPole 19"/>
              <p:cNvSpPr txBox="1"/>
              <p:nvPr/>
            </p:nvSpPr>
            <p:spPr>
              <a:xfrm>
                <a:off x="1277845" y="2730776"/>
                <a:ext cx="49533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sz="3200" dirty="0">
                    <a:latin typeface="Arial" pitchFamily="34" charset="0"/>
                    <a:cs typeface="Arial" pitchFamily="34" charset="0"/>
                  </a:rPr>
                  <a:t>b</a:t>
                </a:r>
              </a:p>
            </p:txBody>
          </p:sp>
        </p:grpSp>
        <p:grpSp>
          <p:nvGrpSpPr>
            <p:cNvPr id="13" name="Skupina 12"/>
            <p:cNvGrpSpPr/>
            <p:nvPr/>
          </p:nvGrpSpPr>
          <p:grpSpPr>
            <a:xfrm rot="20614001">
              <a:off x="3421999" y="2150987"/>
              <a:ext cx="720000" cy="720000"/>
              <a:chOff x="1165510" y="2663163"/>
              <a:chExt cx="720000" cy="720000"/>
            </a:xfrm>
          </p:grpSpPr>
          <p:sp>
            <p:nvSpPr>
              <p:cNvPr id="17" name="Obdélník 16"/>
              <p:cNvSpPr/>
              <p:nvPr/>
            </p:nvSpPr>
            <p:spPr>
              <a:xfrm>
                <a:off x="1165510" y="2663163"/>
                <a:ext cx="720000" cy="72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8" name="TextovéPole 17"/>
              <p:cNvSpPr txBox="1"/>
              <p:nvPr/>
            </p:nvSpPr>
            <p:spPr>
              <a:xfrm>
                <a:off x="1277845" y="2730776"/>
                <a:ext cx="49533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sz="3200" dirty="0">
                    <a:latin typeface="Arial" pitchFamily="34" charset="0"/>
                    <a:cs typeface="Arial" pitchFamily="34" charset="0"/>
                  </a:rPr>
                  <a:t>s</a:t>
                </a:r>
              </a:p>
            </p:txBody>
          </p:sp>
        </p:grpSp>
        <p:grpSp>
          <p:nvGrpSpPr>
            <p:cNvPr id="14" name="Skupina 13"/>
            <p:cNvGrpSpPr/>
            <p:nvPr/>
          </p:nvGrpSpPr>
          <p:grpSpPr>
            <a:xfrm rot="1181085">
              <a:off x="3537454" y="1345124"/>
              <a:ext cx="720000" cy="720000"/>
              <a:chOff x="1165510" y="2663163"/>
              <a:chExt cx="720000" cy="720000"/>
            </a:xfrm>
          </p:grpSpPr>
          <p:sp>
            <p:nvSpPr>
              <p:cNvPr id="15" name="Obdélník 14"/>
              <p:cNvSpPr/>
              <p:nvPr/>
            </p:nvSpPr>
            <p:spPr>
              <a:xfrm>
                <a:off x="1165510" y="2663163"/>
                <a:ext cx="720000" cy="72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" name="TextovéPole 15"/>
              <p:cNvSpPr txBox="1"/>
              <p:nvPr/>
            </p:nvSpPr>
            <p:spPr>
              <a:xfrm>
                <a:off x="1277845" y="2730776"/>
                <a:ext cx="49533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sz="3200" dirty="0">
                    <a:latin typeface="Arial" pitchFamily="34" charset="0"/>
                    <a:cs typeface="Arial" pitchFamily="34" charset="0"/>
                  </a:rPr>
                  <a:t>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72933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/>
          <p:nvPr/>
        </p:nvGrpSpPr>
        <p:grpSpPr>
          <a:xfrm>
            <a:off x="3707904" y="548680"/>
            <a:ext cx="4608512" cy="3815844"/>
            <a:chOff x="3707904" y="548680"/>
            <a:chExt cx="4608512" cy="3815844"/>
          </a:xfrm>
        </p:grpSpPr>
        <p:pic>
          <p:nvPicPr>
            <p:cNvPr id="2" name="Picture 3" descr="F:\CD PRVŇÁCI\26 Jizerka 2012\2004-12-31 03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548680"/>
              <a:ext cx="4608512" cy="3456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ovéPole 2"/>
            <p:cNvSpPr txBox="1"/>
            <p:nvPr/>
          </p:nvSpPr>
          <p:spPr>
            <a:xfrm>
              <a:off x="7812360" y="4149080"/>
              <a:ext cx="5040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>
                  <a:latin typeface="Arial" pitchFamily="34" charset="0"/>
                  <a:cs typeface="Arial" pitchFamily="34" charset="0"/>
                </a:rPr>
                <a:t>Obr.02</a:t>
              </a:r>
              <a:endParaRPr lang="cs-CZ" dirty="0"/>
            </a:p>
          </p:txBody>
        </p:sp>
      </p:grpSp>
      <p:sp>
        <p:nvSpPr>
          <p:cNvPr id="4" name="TextovéPole 3"/>
          <p:cNvSpPr txBox="1"/>
          <p:nvPr/>
        </p:nvSpPr>
        <p:spPr>
          <a:xfrm>
            <a:off x="1403648" y="4797152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latin typeface="Arial" pitchFamily="34" charset="0"/>
                <a:cs typeface="Arial" pitchFamily="34" charset="0"/>
              </a:rPr>
              <a:t>Hora </a:t>
            </a:r>
            <a:r>
              <a:rPr lang="cs-CZ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cs-CZ" sz="3200" dirty="0">
                <a:latin typeface="Arial" pitchFamily="34" charset="0"/>
                <a:cs typeface="Arial" pitchFamily="34" charset="0"/>
              </a:rPr>
              <a:t>ukovec je vyhaslá </a:t>
            </a:r>
            <a:r>
              <a:rPr lang="cs-CZ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cs-CZ" sz="3200" dirty="0">
                <a:latin typeface="Arial" pitchFamily="34" charset="0"/>
                <a:cs typeface="Arial" pitchFamily="34" charset="0"/>
              </a:rPr>
              <a:t>opka.</a:t>
            </a: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1680" y="6492875"/>
            <a:ext cx="6516724" cy="365125"/>
          </a:xfrm>
        </p:spPr>
        <p:txBody>
          <a:bodyPr/>
          <a:lstStyle/>
          <a:p>
            <a:pPr algn="ctr">
              <a:defRPr/>
            </a:pPr>
            <a:r>
              <a:rPr lang="cs-CZ" sz="1000" dirty="0"/>
              <a:t>Autorem materiálu a všech jeho částí, není-li uvedeno jinak, je Mgr. Karolína Bryczová </a:t>
            </a:r>
            <a:r>
              <a:rPr lang="cs-CZ" sz="1000" dirty="0" err="1"/>
              <a:t>Vasková</a:t>
            </a:r>
            <a:endParaRPr lang="cs-CZ" sz="1000" dirty="0"/>
          </a:p>
        </p:txBody>
      </p:sp>
      <p:grpSp>
        <p:nvGrpSpPr>
          <p:cNvPr id="9" name="Skupina 8"/>
          <p:cNvGrpSpPr/>
          <p:nvPr/>
        </p:nvGrpSpPr>
        <p:grpSpPr>
          <a:xfrm>
            <a:off x="323528" y="5226399"/>
            <a:ext cx="720000" cy="983330"/>
            <a:chOff x="323528" y="5226399"/>
            <a:chExt cx="720000" cy="983330"/>
          </a:xfrm>
        </p:grpSpPr>
        <p:pic>
          <p:nvPicPr>
            <p:cNvPr id="10" name="Picture 2" descr="File:White Tiger Deformed.jpg">
              <a:hlinkClick r:id="rId3"/>
            </p:cNvPr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5226399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ovéPole 10"/>
            <p:cNvSpPr txBox="1"/>
            <p:nvPr/>
          </p:nvSpPr>
          <p:spPr>
            <a:xfrm>
              <a:off x="539472" y="5994285"/>
              <a:ext cx="5040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>
                  <a:latin typeface="Arial" pitchFamily="34" charset="0"/>
                  <a:cs typeface="Arial" pitchFamily="34" charset="0"/>
                </a:rPr>
                <a:t>Obr.11</a:t>
              </a:r>
              <a:endParaRPr lang="cs-CZ" dirty="0"/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445510" y="1014803"/>
            <a:ext cx="3451944" cy="1818251"/>
            <a:chOff x="805510" y="1052736"/>
            <a:chExt cx="3451944" cy="1818251"/>
          </a:xfrm>
        </p:grpSpPr>
        <p:grpSp>
          <p:nvGrpSpPr>
            <p:cNvPr id="13" name="Skupina 12"/>
            <p:cNvGrpSpPr/>
            <p:nvPr/>
          </p:nvGrpSpPr>
          <p:grpSpPr>
            <a:xfrm rot="20217444">
              <a:off x="805510" y="1052736"/>
              <a:ext cx="720000" cy="720000"/>
              <a:chOff x="1165510" y="2663163"/>
              <a:chExt cx="720000" cy="720000"/>
            </a:xfrm>
          </p:grpSpPr>
          <p:sp>
            <p:nvSpPr>
              <p:cNvPr id="23" name="Obdélník 22"/>
              <p:cNvSpPr/>
              <p:nvPr/>
            </p:nvSpPr>
            <p:spPr>
              <a:xfrm>
                <a:off x="1165510" y="2663163"/>
                <a:ext cx="720000" cy="72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4" name="TextovéPole 23"/>
              <p:cNvSpPr txBox="1"/>
              <p:nvPr/>
            </p:nvSpPr>
            <p:spPr>
              <a:xfrm>
                <a:off x="1277845" y="2730776"/>
                <a:ext cx="49533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sz="3200" dirty="0">
                    <a:latin typeface="Arial" pitchFamily="34" charset="0"/>
                    <a:cs typeface="Arial" pitchFamily="34" charset="0"/>
                  </a:rPr>
                  <a:t>B</a:t>
                </a:r>
              </a:p>
            </p:txBody>
          </p:sp>
        </p:grpSp>
        <p:grpSp>
          <p:nvGrpSpPr>
            <p:cNvPr id="14" name="Skupina 13"/>
            <p:cNvGrpSpPr/>
            <p:nvPr/>
          </p:nvGrpSpPr>
          <p:grpSpPr>
            <a:xfrm rot="889823">
              <a:off x="1245662" y="1787607"/>
              <a:ext cx="720000" cy="720000"/>
              <a:chOff x="1165510" y="2663163"/>
              <a:chExt cx="720000" cy="720000"/>
            </a:xfrm>
          </p:grpSpPr>
          <p:sp>
            <p:nvSpPr>
              <p:cNvPr id="21" name="Obdélník 20"/>
              <p:cNvSpPr/>
              <p:nvPr/>
            </p:nvSpPr>
            <p:spPr>
              <a:xfrm>
                <a:off x="1165510" y="2663163"/>
                <a:ext cx="720000" cy="72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2" name="TextovéPole 21"/>
              <p:cNvSpPr txBox="1"/>
              <p:nvPr/>
            </p:nvSpPr>
            <p:spPr>
              <a:xfrm>
                <a:off x="1277845" y="2730776"/>
                <a:ext cx="49533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sz="3200" dirty="0">
                    <a:latin typeface="Arial" pitchFamily="34" charset="0"/>
                    <a:cs typeface="Arial" pitchFamily="34" charset="0"/>
                  </a:rPr>
                  <a:t>b</a:t>
                </a:r>
              </a:p>
            </p:txBody>
          </p:sp>
        </p:grpSp>
        <p:grpSp>
          <p:nvGrpSpPr>
            <p:cNvPr id="15" name="Skupina 14"/>
            <p:cNvGrpSpPr/>
            <p:nvPr/>
          </p:nvGrpSpPr>
          <p:grpSpPr>
            <a:xfrm rot="20614001">
              <a:off x="3421999" y="2150987"/>
              <a:ext cx="720000" cy="720000"/>
              <a:chOff x="1165510" y="2663163"/>
              <a:chExt cx="720000" cy="720000"/>
            </a:xfrm>
          </p:grpSpPr>
          <p:sp>
            <p:nvSpPr>
              <p:cNvPr id="19" name="Obdélník 18"/>
              <p:cNvSpPr/>
              <p:nvPr/>
            </p:nvSpPr>
            <p:spPr>
              <a:xfrm>
                <a:off x="1165510" y="2663163"/>
                <a:ext cx="720000" cy="72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0" name="TextovéPole 19"/>
              <p:cNvSpPr txBox="1"/>
              <p:nvPr/>
            </p:nvSpPr>
            <p:spPr>
              <a:xfrm>
                <a:off x="1277845" y="2730776"/>
                <a:ext cx="49533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sz="3200" dirty="0">
                    <a:latin typeface="Arial" pitchFamily="34" charset="0"/>
                    <a:cs typeface="Arial" pitchFamily="34" charset="0"/>
                  </a:rPr>
                  <a:t>s</a:t>
                </a:r>
              </a:p>
            </p:txBody>
          </p:sp>
        </p:grpSp>
        <p:grpSp>
          <p:nvGrpSpPr>
            <p:cNvPr id="16" name="Skupina 15"/>
            <p:cNvGrpSpPr/>
            <p:nvPr/>
          </p:nvGrpSpPr>
          <p:grpSpPr>
            <a:xfrm rot="1181085">
              <a:off x="3537454" y="1345124"/>
              <a:ext cx="720000" cy="720000"/>
              <a:chOff x="1165510" y="2663163"/>
              <a:chExt cx="720000" cy="720000"/>
            </a:xfrm>
          </p:grpSpPr>
          <p:sp>
            <p:nvSpPr>
              <p:cNvPr id="17" name="Obdélník 16"/>
              <p:cNvSpPr/>
              <p:nvPr/>
            </p:nvSpPr>
            <p:spPr>
              <a:xfrm>
                <a:off x="1165510" y="2663163"/>
                <a:ext cx="720000" cy="72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8" name="TextovéPole 17"/>
              <p:cNvSpPr txBox="1"/>
              <p:nvPr/>
            </p:nvSpPr>
            <p:spPr>
              <a:xfrm>
                <a:off x="1277845" y="2730776"/>
                <a:ext cx="49533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sz="3200" dirty="0">
                    <a:latin typeface="Arial" pitchFamily="34" charset="0"/>
                    <a:cs typeface="Arial" pitchFamily="34" charset="0"/>
                  </a:rPr>
                  <a:t>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90610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5508104" y="601112"/>
            <a:ext cx="2664296" cy="3871134"/>
            <a:chOff x="5508104" y="601112"/>
            <a:chExt cx="2664296" cy="3871134"/>
          </a:xfrm>
        </p:grpSpPr>
        <p:pic>
          <p:nvPicPr>
            <p:cNvPr id="3074" name="Picture 2" descr="File:Stepanka lookout tower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601112"/>
              <a:ext cx="2664296" cy="35523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ovéPole 2"/>
            <p:cNvSpPr txBox="1"/>
            <p:nvPr/>
          </p:nvSpPr>
          <p:spPr>
            <a:xfrm>
              <a:off x="7637922" y="4256802"/>
              <a:ext cx="5040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>
                  <a:latin typeface="Arial" pitchFamily="34" charset="0"/>
                  <a:cs typeface="Arial" pitchFamily="34" charset="0"/>
                </a:rPr>
                <a:t>Obr.03</a:t>
              </a:r>
              <a:endParaRPr lang="cs-CZ" dirty="0"/>
            </a:p>
          </p:txBody>
        </p:sp>
      </p:grpSp>
      <p:sp>
        <p:nvSpPr>
          <p:cNvPr id="5" name="TextovéPole 4"/>
          <p:cNvSpPr txBox="1"/>
          <p:nvPr/>
        </p:nvSpPr>
        <p:spPr>
          <a:xfrm>
            <a:off x="815051" y="4797152"/>
            <a:ext cx="78614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latin typeface="Arial" pitchFamily="34" charset="0"/>
                <a:cs typeface="Arial" pitchFamily="34" charset="0"/>
              </a:rPr>
              <a:t>Rozhlednu _</a:t>
            </a:r>
            <a:r>
              <a:rPr lang="cs-CZ" sz="3200" dirty="0" err="1">
                <a:latin typeface="Arial" pitchFamily="34" charset="0"/>
                <a:cs typeface="Arial" pitchFamily="34" charset="0"/>
              </a:rPr>
              <a:t>těpánku</a:t>
            </a:r>
            <a:r>
              <a:rPr lang="cs-CZ" sz="3200" dirty="0">
                <a:latin typeface="Arial" pitchFamily="34" charset="0"/>
                <a:cs typeface="Arial" pitchFamily="34" charset="0"/>
              </a:rPr>
              <a:t> začal stavět</a:t>
            </a:r>
          </a:p>
          <a:p>
            <a:pPr algn="ctr"/>
            <a:r>
              <a:rPr lang="cs-CZ" sz="3200" dirty="0">
                <a:latin typeface="Arial" pitchFamily="34" charset="0"/>
                <a:cs typeface="Arial" pitchFamily="34" charset="0"/>
              </a:rPr>
              <a:t>kníže _</a:t>
            </a:r>
            <a:r>
              <a:rPr lang="cs-CZ" sz="3200" dirty="0" err="1">
                <a:latin typeface="Arial" pitchFamily="34" charset="0"/>
                <a:cs typeface="Arial" pitchFamily="34" charset="0"/>
              </a:rPr>
              <a:t>ohan</a:t>
            </a:r>
            <a:endParaRPr lang="cs-CZ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1680" y="6492875"/>
            <a:ext cx="6516724" cy="365125"/>
          </a:xfrm>
        </p:spPr>
        <p:txBody>
          <a:bodyPr/>
          <a:lstStyle/>
          <a:p>
            <a:pPr algn="ctr">
              <a:defRPr/>
            </a:pPr>
            <a:r>
              <a:rPr lang="cs-CZ" sz="1000" dirty="0"/>
              <a:t>Autorem materiálu a všech jeho částí, není-li uvedeno jinak, je Mgr. Karolína Bryczová </a:t>
            </a:r>
            <a:r>
              <a:rPr lang="cs-CZ" sz="1000" dirty="0" err="1"/>
              <a:t>Vasková</a:t>
            </a:r>
            <a:endParaRPr lang="cs-CZ" sz="1000" dirty="0"/>
          </a:p>
        </p:txBody>
      </p:sp>
      <p:grpSp>
        <p:nvGrpSpPr>
          <p:cNvPr id="9" name="Skupina 8"/>
          <p:cNvGrpSpPr/>
          <p:nvPr/>
        </p:nvGrpSpPr>
        <p:grpSpPr>
          <a:xfrm>
            <a:off x="1158337" y="1092450"/>
            <a:ext cx="3451944" cy="1818251"/>
            <a:chOff x="805510" y="1052736"/>
            <a:chExt cx="3451944" cy="1818251"/>
          </a:xfrm>
        </p:grpSpPr>
        <p:grpSp>
          <p:nvGrpSpPr>
            <p:cNvPr id="10" name="Skupina 9"/>
            <p:cNvGrpSpPr/>
            <p:nvPr/>
          </p:nvGrpSpPr>
          <p:grpSpPr>
            <a:xfrm rot="20217444">
              <a:off x="805510" y="1052736"/>
              <a:ext cx="720000" cy="720000"/>
              <a:chOff x="1165510" y="2663163"/>
              <a:chExt cx="720000" cy="720000"/>
            </a:xfrm>
          </p:grpSpPr>
          <p:sp>
            <p:nvSpPr>
              <p:cNvPr id="20" name="Obdélník 19"/>
              <p:cNvSpPr/>
              <p:nvPr/>
            </p:nvSpPr>
            <p:spPr>
              <a:xfrm>
                <a:off x="1165510" y="2663163"/>
                <a:ext cx="720000" cy="72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1" name="TextovéPole 20"/>
              <p:cNvSpPr txBox="1"/>
              <p:nvPr/>
            </p:nvSpPr>
            <p:spPr>
              <a:xfrm>
                <a:off x="1277845" y="2730776"/>
                <a:ext cx="49533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sz="3200" dirty="0">
                    <a:latin typeface="Arial" pitchFamily="34" charset="0"/>
                    <a:cs typeface="Arial" pitchFamily="34" charset="0"/>
                  </a:rPr>
                  <a:t>Š</a:t>
                </a:r>
              </a:p>
            </p:txBody>
          </p:sp>
        </p:grpSp>
        <p:grpSp>
          <p:nvGrpSpPr>
            <p:cNvPr id="11" name="Skupina 10"/>
            <p:cNvGrpSpPr/>
            <p:nvPr/>
          </p:nvGrpSpPr>
          <p:grpSpPr>
            <a:xfrm rot="889823">
              <a:off x="1245662" y="1787607"/>
              <a:ext cx="720000" cy="720000"/>
              <a:chOff x="1165510" y="2663163"/>
              <a:chExt cx="720000" cy="720000"/>
            </a:xfrm>
          </p:grpSpPr>
          <p:sp>
            <p:nvSpPr>
              <p:cNvPr id="18" name="Obdélník 17"/>
              <p:cNvSpPr/>
              <p:nvPr/>
            </p:nvSpPr>
            <p:spPr>
              <a:xfrm>
                <a:off x="1165510" y="2663163"/>
                <a:ext cx="720000" cy="72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9" name="TextovéPole 18"/>
              <p:cNvSpPr txBox="1"/>
              <p:nvPr/>
            </p:nvSpPr>
            <p:spPr>
              <a:xfrm>
                <a:off x="1277845" y="2730776"/>
                <a:ext cx="49533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sz="3200" dirty="0">
                    <a:latin typeface="Arial" pitchFamily="34" charset="0"/>
                    <a:cs typeface="Arial" pitchFamily="34" charset="0"/>
                  </a:rPr>
                  <a:t>š</a:t>
                </a:r>
              </a:p>
            </p:txBody>
          </p:sp>
        </p:grpSp>
        <p:grpSp>
          <p:nvGrpSpPr>
            <p:cNvPr id="12" name="Skupina 11"/>
            <p:cNvGrpSpPr/>
            <p:nvPr/>
          </p:nvGrpSpPr>
          <p:grpSpPr>
            <a:xfrm rot="20614001">
              <a:off x="3421999" y="2150987"/>
              <a:ext cx="720000" cy="720000"/>
              <a:chOff x="1165510" y="2663163"/>
              <a:chExt cx="720000" cy="720000"/>
            </a:xfrm>
          </p:grpSpPr>
          <p:sp>
            <p:nvSpPr>
              <p:cNvPr id="16" name="Obdélník 15"/>
              <p:cNvSpPr/>
              <p:nvPr/>
            </p:nvSpPr>
            <p:spPr>
              <a:xfrm>
                <a:off x="1165510" y="2663163"/>
                <a:ext cx="720000" cy="72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" name="TextovéPole 16"/>
              <p:cNvSpPr txBox="1"/>
              <p:nvPr/>
            </p:nvSpPr>
            <p:spPr>
              <a:xfrm>
                <a:off x="1277845" y="2730776"/>
                <a:ext cx="49533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sz="3200" dirty="0">
                    <a:latin typeface="Arial" pitchFamily="34" charset="0"/>
                    <a:cs typeface="Arial" pitchFamily="34" charset="0"/>
                  </a:rPr>
                  <a:t>r</a:t>
                </a:r>
              </a:p>
            </p:txBody>
          </p:sp>
        </p:grpSp>
        <p:grpSp>
          <p:nvGrpSpPr>
            <p:cNvPr id="13" name="Skupina 12"/>
            <p:cNvGrpSpPr/>
            <p:nvPr/>
          </p:nvGrpSpPr>
          <p:grpSpPr>
            <a:xfrm rot="1181085">
              <a:off x="3537454" y="1345124"/>
              <a:ext cx="720000" cy="720000"/>
              <a:chOff x="1165510" y="2663163"/>
              <a:chExt cx="720000" cy="720000"/>
            </a:xfrm>
          </p:grpSpPr>
          <p:sp>
            <p:nvSpPr>
              <p:cNvPr id="14" name="Obdélník 13"/>
              <p:cNvSpPr/>
              <p:nvPr/>
            </p:nvSpPr>
            <p:spPr>
              <a:xfrm>
                <a:off x="1165510" y="2663163"/>
                <a:ext cx="720000" cy="72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" name="TextovéPole 14"/>
              <p:cNvSpPr txBox="1"/>
              <p:nvPr/>
            </p:nvSpPr>
            <p:spPr>
              <a:xfrm>
                <a:off x="1277845" y="2730776"/>
                <a:ext cx="49533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sz="3200" dirty="0">
                    <a:latin typeface="Arial" pitchFamily="34" charset="0"/>
                    <a:cs typeface="Arial" pitchFamily="34" charset="0"/>
                  </a:rPr>
                  <a:t>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80476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5508104" y="601112"/>
            <a:ext cx="2664296" cy="3871134"/>
            <a:chOff x="5508104" y="601112"/>
            <a:chExt cx="2664296" cy="3871134"/>
          </a:xfrm>
        </p:grpSpPr>
        <p:pic>
          <p:nvPicPr>
            <p:cNvPr id="3074" name="Picture 2" descr="File:Stepanka lookout tower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601112"/>
              <a:ext cx="2664296" cy="35523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ovéPole 2"/>
            <p:cNvSpPr txBox="1"/>
            <p:nvPr/>
          </p:nvSpPr>
          <p:spPr>
            <a:xfrm>
              <a:off x="7637922" y="4256802"/>
              <a:ext cx="5040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>
                  <a:latin typeface="Arial" pitchFamily="34" charset="0"/>
                  <a:cs typeface="Arial" pitchFamily="34" charset="0"/>
                </a:rPr>
                <a:t>Obr.03</a:t>
              </a:r>
              <a:endParaRPr lang="cs-CZ" dirty="0"/>
            </a:p>
          </p:txBody>
        </p:sp>
      </p:grpSp>
      <p:sp>
        <p:nvSpPr>
          <p:cNvPr id="5" name="TextovéPole 4"/>
          <p:cNvSpPr txBox="1"/>
          <p:nvPr/>
        </p:nvSpPr>
        <p:spPr>
          <a:xfrm>
            <a:off x="815051" y="4797152"/>
            <a:ext cx="78614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latin typeface="Arial" pitchFamily="34" charset="0"/>
                <a:cs typeface="Arial" pitchFamily="34" charset="0"/>
              </a:rPr>
              <a:t>Rozhlednu </a:t>
            </a:r>
            <a:r>
              <a:rPr lang="cs-CZ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Š</a:t>
            </a:r>
            <a:r>
              <a:rPr lang="cs-CZ" sz="3200" dirty="0">
                <a:latin typeface="Arial" pitchFamily="34" charset="0"/>
                <a:cs typeface="Arial" pitchFamily="34" charset="0"/>
              </a:rPr>
              <a:t>těpánku začal stavět</a:t>
            </a:r>
          </a:p>
          <a:p>
            <a:pPr algn="ctr"/>
            <a:r>
              <a:rPr lang="cs-CZ" sz="3200" dirty="0">
                <a:latin typeface="Arial" pitchFamily="34" charset="0"/>
                <a:cs typeface="Arial" pitchFamily="34" charset="0"/>
              </a:rPr>
              <a:t>kníže </a:t>
            </a:r>
            <a:r>
              <a:rPr lang="cs-CZ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cs-CZ" sz="3200" dirty="0">
                <a:latin typeface="Arial" pitchFamily="34" charset="0"/>
                <a:cs typeface="Arial" pitchFamily="34" charset="0"/>
              </a:rPr>
              <a:t>ohan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1680" y="6492875"/>
            <a:ext cx="6516724" cy="365125"/>
          </a:xfrm>
        </p:spPr>
        <p:txBody>
          <a:bodyPr/>
          <a:lstStyle/>
          <a:p>
            <a:pPr algn="ctr">
              <a:defRPr/>
            </a:pPr>
            <a:r>
              <a:rPr lang="cs-CZ" sz="1000" dirty="0"/>
              <a:t>Autorem materiálu a všech jeho částí, není-li uvedeno jinak, je Mgr. Karolína Bryczová </a:t>
            </a:r>
            <a:r>
              <a:rPr lang="cs-CZ" sz="1000" dirty="0" err="1"/>
              <a:t>Vasková</a:t>
            </a:r>
            <a:endParaRPr lang="cs-CZ" sz="1000" dirty="0"/>
          </a:p>
        </p:txBody>
      </p:sp>
      <p:grpSp>
        <p:nvGrpSpPr>
          <p:cNvPr id="9" name="Skupina 8"/>
          <p:cNvGrpSpPr/>
          <p:nvPr/>
        </p:nvGrpSpPr>
        <p:grpSpPr>
          <a:xfrm>
            <a:off x="323528" y="5226399"/>
            <a:ext cx="720000" cy="983330"/>
            <a:chOff x="323528" y="5226399"/>
            <a:chExt cx="720000" cy="983330"/>
          </a:xfrm>
        </p:grpSpPr>
        <p:pic>
          <p:nvPicPr>
            <p:cNvPr id="10" name="Picture 2" descr="File:White Tiger Deformed.jpg">
              <a:hlinkClick r:id="rId3"/>
            </p:cNvPr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5226399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ovéPole 10"/>
            <p:cNvSpPr txBox="1"/>
            <p:nvPr/>
          </p:nvSpPr>
          <p:spPr>
            <a:xfrm>
              <a:off x="539472" y="5994285"/>
              <a:ext cx="5040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>
                  <a:latin typeface="Arial" pitchFamily="34" charset="0"/>
                  <a:cs typeface="Arial" pitchFamily="34" charset="0"/>
                </a:rPr>
                <a:t>Obr.11</a:t>
              </a:r>
              <a:endParaRPr lang="cs-CZ" dirty="0"/>
            </a:p>
          </p:txBody>
        </p:sp>
      </p:grpSp>
      <p:grpSp>
        <p:nvGrpSpPr>
          <p:cNvPr id="38" name="Skupina 37"/>
          <p:cNvGrpSpPr/>
          <p:nvPr/>
        </p:nvGrpSpPr>
        <p:grpSpPr>
          <a:xfrm>
            <a:off x="1158337" y="1092450"/>
            <a:ext cx="3451944" cy="1818251"/>
            <a:chOff x="805510" y="1052736"/>
            <a:chExt cx="3451944" cy="1818251"/>
          </a:xfrm>
        </p:grpSpPr>
        <p:grpSp>
          <p:nvGrpSpPr>
            <p:cNvPr id="39" name="Skupina 38"/>
            <p:cNvGrpSpPr/>
            <p:nvPr/>
          </p:nvGrpSpPr>
          <p:grpSpPr>
            <a:xfrm rot="20217444">
              <a:off x="805510" y="1052736"/>
              <a:ext cx="720000" cy="720000"/>
              <a:chOff x="1165510" y="2663163"/>
              <a:chExt cx="720000" cy="720000"/>
            </a:xfrm>
          </p:grpSpPr>
          <p:sp>
            <p:nvSpPr>
              <p:cNvPr id="49" name="Obdélník 48"/>
              <p:cNvSpPr/>
              <p:nvPr/>
            </p:nvSpPr>
            <p:spPr>
              <a:xfrm>
                <a:off x="1165510" y="2663163"/>
                <a:ext cx="720000" cy="72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0" name="TextovéPole 49"/>
              <p:cNvSpPr txBox="1"/>
              <p:nvPr/>
            </p:nvSpPr>
            <p:spPr>
              <a:xfrm>
                <a:off x="1277845" y="2730776"/>
                <a:ext cx="49533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sz="3200" dirty="0">
                    <a:latin typeface="Arial" pitchFamily="34" charset="0"/>
                    <a:cs typeface="Arial" pitchFamily="34" charset="0"/>
                  </a:rPr>
                  <a:t>Š</a:t>
                </a:r>
              </a:p>
            </p:txBody>
          </p:sp>
        </p:grpSp>
        <p:grpSp>
          <p:nvGrpSpPr>
            <p:cNvPr id="40" name="Skupina 39"/>
            <p:cNvGrpSpPr/>
            <p:nvPr/>
          </p:nvGrpSpPr>
          <p:grpSpPr>
            <a:xfrm rot="889823">
              <a:off x="1245662" y="1787607"/>
              <a:ext cx="720000" cy="720000"/>
              <a:chOff x="1165510" y="2663163"/>
              <a:chExt cx="720000" cy="720000"/>
            </a:xfrm>
          </p:grpSpPr>
          <p:sp>
            <p:nvSpPr>
              <p:cNvPr id="47" name="Obdélník 46"/>
              <p:cNvSpPr/>
              <p:nvPr/>
            </p:nvSpPr>
            <p:spPr>
              <a:xfrm>
                <a:off x="1165510" y="2663163"/>
                <a:ext cx="720000" cy="72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8" name="TextovéPole 47"/>
              <p:cNvSpPr txBox="1"/>
              <p:nvPr/>
            </p:nvSpPr>
            <p:spPr>
              <a:xfrm>
                <a:off x="1277845" y="2730776"/>
                <a:ext cx="49533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sz="3200" dirty="0">
                    <a:latin typeface="Arial" pitchFamily="34" charset="0"/>
                    <a:cs typeface="Arial" pitchFamily="34" charset="0"/>
                  </a:rPr>
                  <a:t>š</a:t>
                </a:r>
              </a:p>
            </p:txBody>
          </p:sp>
        </p:grpSp>
        <p:grpSp>
          <p:nvGrpSpPr>
            <p:cNvPr id="41" name="Skupina 40"/>
            <p:cNvGrpSpPr/>
            <p:nvPr/>
          </p:nvGrpSpPr>
          <p:grpSpPr>
            <a:xfrm rot="20614001">
              <a:off x="3421999" y="2150987"/>
              <a:ext cx="720000" cy="720000"/>
              <a:chOff x="1165510" y="2663163"/>
              <a:chExt cx="720000" cy="720000"/>
            </a:xfrm>
          </p:grpSpPr>
          <p:sp>
            <p:nvSpPr>
              <p:cNvPr id="45" name="Obdélník 44"/>
              <p:cNvSpPr/>
              <p:nvPr/>
            </p:nvSpPr>
            <p:spPr>
              <a:xfrm>
                <a:off x="1165510" y="2663163"/>
                <a:ext cx="720000" cy="72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6" name="TextovéPole 45"/>
              <p:cNvSpPr txBox="1"/>
              <p:nvPr/>
            </p:nvSpPr>
            <p:spPr>
              <a:xfrm>
                <a:off x="1277845" y="2730776"/>
                <a:ext cx="49533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sz="3200" dirty="0">
                    <a:latin typeface="Arial" pitchFamily="34" charset="0"/>
                    <a:cs typeface="Arial" pitchFamily="34" charset="0"/>
                  </a:rPr>
                  <a:t>r</a:t>
                </a:r>
              </a:p>
            </p:txBody>
          </p:sp>
        </p:grpSp>
        <p:grpSp>
          <p:nvGrpSpPr>
            <p:cNvPr id="42" name="Skupina 41"/>
            <p:cNvGrpSpPr/>
            <p:nvPr/>
          </p:nvGrpSpPr>
          <p:grpSpPr>
            <a:xfrm rot="1181085">
              <a:off x="3537454" y="1345124"/>
              <a:ext cx="720000" cy="720000"/>
              <a:chOff x="1165510" y="2663163"/>
              <a:chExt cx="720000" cy="720000"/>
            </a:xfrm>
          </p:grpSpPr>
          <p:sp>
            <p:nvSpPr>
              <p:cNvPr id="43" name="Obdélník 42"/>
              <p:cNvSpPr/>
              <p:nvPr/>
            </p:nvSpPr>
            <p:spPr>
              <a:xfrm>
                <a:off x="1165510" y="2663163"/>
                <a:ext cx="720000" cy="72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4" name="TextovéPole 43"/>
              <p:cNvSpPr txBox="1"/>
              <p:nvPr/>
            </p:nvSpPr>
            <p:spPr>
              <a:xfrm>
                <a:off x="1277845" y="2730776"/>
                <a:ext cx="49533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sz="3200" dirty="0">
                    <a:latin typeface="Arial" pitchFamily="34" charset="0"/>
                    <a:cs typeface="Arial" pitchFamily="34" charset="0"/>
                  </a:rPr>
                  <a:t>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4662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971600" y="5373216"/>
            <a:ext cx="6840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dirty="0">
                <a:latin typeface="Arial" pitchFamily="34" charset="0"/>
                <a:cs typeface="Arial" pitchFamily="34" charset="0"/>
              </a:rPr>
              <a:t>_</a:t>
            </a:r>
            <a:r>
              <a:rPr lang="cs-CZ" sz="3200" dirty="0" err="1">
                <a:latin typeface="Arial" pitchFamily="34" charset="0"/>
                <a:cs typeface="Arial" pitchFamily="34" charset="0"/>
              </a:rPr>
              <a:t>edlová</a:t>
            </a:r>
            <a:r>
              <a:rPr lang="cs-CZ" sz="3200" dirty="0">
                <a:latin typeface="Arial" pitchFamily="34" charset="0"/>
                <a:cs typeface="Arial" pitchFamily="34" charset="0"/>
              </a:rPr>
              <a:t> je říčka v _</a:t>
            </a:r>
            <a:r>
              <a:rPr lang="cs-CZ" sz="3200" dirty="0" err="1">
                <a:latin typeface="Arial" pitchFamily="34" charset="0"/>
                <a:cs typeface="Arial" pitchFamily="34" charset="0"/>
              </a:rPr>
              <a:t>izerských</a:t>
            </a:r>
            <a:r>
              <a:rPr lang="cs-CZ" sz="3200" dirty="0">
                <a:latin typeface="Arial" pitchFamily="34" charset="0"/>
                <a:cs typeface="Arial" pitchFamily="34" charset="0"/>
              </a:rPr>
              <a:t> horách u Josefova Dolu. </a:t>
            </a:r>
          </a:p>
        </p:txBody>
      </p:sp>
      <p:grpSp>
        <p:nvGrpSpPr>
          <p:cNvPr id="3" name="Skupina 2"/>
          <p:cNvGrpSpPr/>
          <p:nvPr/>
        </p:nvGrpSpPr>
        <p:grpSpPr>
          <a:xfrm>
            <a:off x="4716016" y="548680"/>
            <a:ext cx="3452425" cy="4824536"/>
            <a:chOff x="4716016" y="548680"/>
            <a:chExt cx="3452425" cy="4824536"/>
          </a:xfrm>
        </p:grpSpPr>
        <p:pic>
          <p:nvPicPr>
            <p:cNvPr id="7170" name="Picture 2" descr="F:\Obrázky\vodopády\vodopád 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548680"/>
              <a:ext cx="3420325" cy="4559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ovéPole 3"/>
            <p:cNvSpPr txBox="1"/>
            <p:nvPr/>
          </p:nvSpPr>
          <p:spPr>
            <a:xfrm>
              <a:off x="7664385" y="5157772"/>
              <a:ext cx="5040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>
                  <a:latin typeface="Arial" pitchFamily="34" charset="0"/>
                  <a:cs typeface="Arial" pitchFamily="34" charset="0"/>
                </a:rPr>
                <a:t>Obr.04</a:t>
              </a:r>
              <a:endParaRPr lang="cs-CZ" dirty="0"/>
            </a:p>
          </p:txBody>
        </p:sp>
      </p:grp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1680" y="6492875"/>
            <a:ext cx="6516724" cy="365125"/>
          </a:xfrm>
        </p:spPr>
        <p:txBody>
          <a:bodyPr/>
          <a:lstStyle/>
          <a:p>
            <a:pPr algn="ctr">
              <a:defRPr/>
            </a:pPr>
            <a:r>
              <a:rPr lang="cs-CZ" sz="1000" dirty="0"/>
              <a:t>Autorem materiálu a všech jeho částí, není-li uvedeno jinak, je Mgr. Karolína Bryczová </a:t>
            </a:r>
            <a:r>
              <a:rPr lang="cs-CZ" sz="1000" dirty="0" err="1"/>
              <a:t>Vasková</a:t>
            </a:r>
            <a:endParaRPr lang="cs-CZ" sz="1000" dirty="0"/>
          </a:p>
        </p:txBody>
      </p:sp>
      <p:grpSp>
        <p:nvGrpSpPr>
          <p:cNvPr id="10" name="Skupina 9"/>
          <p:cNvGrpSpPr/>
          <p:nvPr/>
        </p:nvGrpSpPr>
        <p:grpSpPr>
          <a:xfrm>
            <a:off x="805509" y="1012129"/>
            <a:ext cx="3451944" cy="1818251"/>
            <a:chOff x="805510" y="1052736"/>
            <a:chExt cx="3451944" cy="1818251"/>
          </a:xfrm>
        </p:grpSpPr>
        <p:grpSp>
          <p:nvGrpSpPr>
            <p:cNvPr id="11" name="Skupina 10"/>
            <p:cNvGrpSpPr/>
            <p:nvPr/>
          </p:nvGrpSpPr>
          <p:grpSpPr>
            <a:xfrm rot="20217444">
              <a:off x="805510" y="1052736"/>
              <a:ext cx="720000" cy="720000"/>
              <a:chOff x="1165510" y="2663163"/>
              <a:chExt cx="720000" cy="720000"/>
            </a:xfrm>
          </p:grpSpPr>
          <p:sp>
            <p:nvSpPr>
              <p:cNvPr id="21" name="Obdélník 20"/>
              <p:cNvSpPr/>
              <p:nvPr/>
            </p:nvSpPr>
            <p:spPr>
              <a:xfrm>
                <a:off x="1165510" y="2663163"/>
                <a:ext cx="720000" cy="72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2" name="TextovéPole 21"/>
              <p:cNvSpPr txBox="1"/>
              <p:nvPr/>
            </p:nvSpPr>
            <p:spPr>
              <a:xfrm>
                <a:off x="1277845" y="2730776"/>
                <a:ext cx="49533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sz="3200" dirty="0">
                    <a:latin typeface="Arial" pitchFamily="34" charset="0"/>
                    <a:cs typeface="Arial" pitchFamily="34" charset="0"/>
                  </a:rPr>
                  <a:t>J</a:t>
                </a:r>
              </a:p>
            </p:txBody>
          </p:sp>
        </p:grpSp>
        <p:grpSp>
          <p:nvGrpSpPr>
            <p:cNvPr id="12" name="Skupina 11"/>
            <p:cNvGrpSpPr/>
            <p:nvPr/>
          </p:nvGrpSpPr>
          <p:grpSpPr>
            <a:xfrm rot="889823">
              <a:off x="1245662" y="1787607"/>
              <a:ext cx="720000" cy="720000"/>
              <a:chOff x="1165510" y="2663163"/>
              <a:chExt cx="720000" cy="720000"/>
            </a:xfrm>
          </p:grpSpPr>
          <p:sp>
            <p:nvSpPr>
              <p:cNvPr id="19" name="Obdélník 18"/>
              <p:cNvSpPr/>
              <p:nvPr/>
            </p:nvSpPr>
            <p:spPr>
              <a:xfrm>
                <a:off x="1165510" y="2663163"/>
                <a:ext cx="720000" cy="72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0" name="TextovéPole 19"/>
              <p:cNvSpPr txBox="1"/>
              <p:nvPr/>
            </p:nvSpPr>
            <p:spPr>
              <a:xfrm>
                <a:off x="1277845" y="2730776"/>
                <a:ext cx="49533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sz="3200" dirty="0">
                    <a:latin typeface="Arial" pitchFamily="34" charset="0"/>
                    <a:cs typeface="Arial" pitchFamily="34" charset="0"/>
                  </a:rPr>
                  <a:t>j</a:t>
                </a:r>
              </a:p>
            </p:txBody>
          </p:sp>
        </p:grpSp>
        <p:grpSp>
          <p:nvGrpSpPr>
            <p:cNvPr id="13" name="Skupina 12"/>
            <p:cNvGrpSpPr/>
            <p:nvPr/>
          </p:nvGrpSpPr>
          <p:grpSpPr>
            <a:xfrm rot="20614001">
              <a:off x="3421999" y="2150987"/>
              <a:ext cx="720000" cy="720000"/>
              <a:chOff x="1165510" y="2663163"/>
              <a:chExt cx="720000" cy="720000"/>
            </a:xfrm>
          </p:grpSpPr>
          <p:sp>
            <p:nvSpPr>
              <p:cNvPr id="17" name="Obdélník 16"/>
              <p:cNvSpPr/>
              <p:nvPr/>
            </p:nvSpPr>
            <p:spPr>
              <a:xfrm>
                <a:off x="1165510" y="2663163"/>
                <a:ext cx="720000" cy="72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8" name="TextovéPole 17"/>
              <p:cNvSpPr txBox="1"/>
              <p:nvPr/>
            </p:nvSpPr>
            <p:spPr>
              <a:xfrm>
                <a:off x="1277845" y="2730776"/>
                <a:ext cx="49533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sz="3200" dirty="0">
                    <a:latin typeface="Arial" pitchFamily="34" charset="0"/>
                    <a:cs typeface="Arial" pitchFamily="34" charset="0"/>
                  </a:rPr>
                  <a:t>j</a:t>
                </a:r>
              </a:p>
            </p:txBody>
          </p:sp>
        </p:grpSp>
        <p:grpSp>
          <p:nvGrpSpPr>
            <p:cNvPr id="14" name="Skupina 13"/>
            <p:cNvGrpSpPr/>
            <p:nvPr/>
          </p:nvGrpSpPr>
          <p:grpSpPr>
            <a:xfrm rot="1181085">
              <a:off x="3537454" y="1345124"/>
              <a:ext cx="720000" cy="720000"/>
              <a:chOff x="1165510" y="2663163"/>
              <a:chExt cx="720000" cy="720000"/>
            </a:xfrm>
          </p:grpSpPr>
          <p:sp>
            <p:nvSpPr>
              <p:cNvPr id="15" name="Obdélník 14"/>
              <p:cNvSpPr/>
              <p:nvPr/>
            </p:nvSpPr>
            <p:spPr>
              <a:xfrm>
                <a:off x="1165510" y="2663163"/>
                <a:ext cx="720000" cy="72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" name="TextovéPole 15"/>
              <p:cNvSpPr txBox="1"/>
              <p:nvPr/>
            </p:nvSpPr>
            <p:spPr>
              <a:xfrm>
                <a:off x="1277845" y="2730776"/>
                <a:ext cx="49533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sz="3200" dirty="0">
                    <a:latin typeface="Arial" pitchFamily="34" charset="0"/>
                    <a:cs typeface="Arial" pitchFamily="34" charset="0"/>
                  </a:rPr>
                  <a:t>J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1204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971600" y="5373216"/>
            <a:ext cx="6840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cs-CZ" sz="3200" dirty="0">
                <a:latin typeface="Arial" pitchFamily="34" charset="0"/>
                <a:cs typeface="Arial" pitchFamily="34" charset="0"/>
              </a:rPr>
              <a:t>edlová je říčka v </a:t>
            </a:r>
            <a:r>
              <a:rPr lang="cs-CZ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cs-CZ" sz="3200" dirty="0">
                <a:latin typeface="Arial" pitchFamily="34" charset="0"/>
                <a:cs typeface="Arial" pitchFamily="34" charset="0"/>
              </a:rPr>
              <a:t>izerských horách u Josefova Dolu. </a:t>
            </a:r>
          </a:p>
        </p:txBody>
      </p:sp>
      <p:grpSp>
        <p:nvGrpSpPr>
          <p:cNvPr id="3" name="Skupina 2"/>
          <p:cNvGrpSpPr/>
          <p:nvPr/>
        </p:nvGrpSpPr>
        <p:grpSpPr>
          <a:xfrm>
            <a:off x="4716016" y="548680"/>
            <a:ext cx="3452425" cy="4824536"/>
            <a:chOff x="4716016" y="548680"/>
            <a:chExt cx="3452425" cy="4824536"/>
          </a:xfrm>
        </p:grpSpPr>
        <p:pic>
          <p:nvPicPr>
            <p:cNvPr id="7170" name="Picture 2" descr="F:\Obrázky\vodopády\vodopád 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548680"/>
              <a:ext cx="3420325" cy="4559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ovéPole 3"/>
            <p:cNvSpPr txBox="1"/>
            <p:nvPr/>
          </p:nvSpPr>
          <p:spPr>
            <a:xfrm>
              <a:off x="7664385" y="5157772"/>
              <a:ext cx="5040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>
                  <a:latin typeface="Arial" pitchFamily="34" charset="0"/>
                  <a:cs typeface="Arial" pitchFamily="34" charset="0"/>
                </a:rPr>
                <a:t>Obr.04</a:t>
              </a:r>
              <a:endParaRPr lang="cs-CZ" dirty="0"/>
            </a:p>
          </p:txBody>
        </p:sp>
      </p:grp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1680" y="6492875"/>
            <a:ext cx="6516724" cy="365125"/>
          </a:xfrm>
        </p:spPr>
        <p:txBody>
          <a:bodyPr/>
          <a:lstStyle/>
          <a:p>
            <a:pPr algn="ctr">
              <a:defRPr/>
            </a:pPr>
            <a:r>
              <a:rPr lang="cs-CZ" sz="1000" dirty="0"/>
              <a:t>Autorem materiálu a všech jeho částí, není-li uvedeno jinak, je Mgr. Karolína Bryczová </a:t>
            </a:r>
            <a:r>
              <a:rPr lang="cs-CZ" sz="1000" dirty="0" err="1"/>
              <a:t>Vasková</a:t>
            </a:r>
            <a:endParaRPr lang="cs-CZ" sz="1000" dirty="0"/>
          </a:p>
        </p:txBody>
      </p:sp>
      <p:grpSp>
        <p:nvGrpSpPr>
          <p:cNvPr id="9" name="Skupina 8"/>
          <p:cNvGrpSpPr/>
          <p:nvPr/>
        </p:nvGrpSpPr>
        <p:grpSpPr>
          <a:xfrm>
            <a:off x="323528" y="5226399"/>
            <a:ext cx="720000" cy="983330"/>
            <a:chOff x="323528" y="5226399"/>
            <a:chExt cx="720000" cy="983330"/>
          </a:xfrm>
        </p:grpSpPr>
        <p:pic>
          <p:nvPicPr>
            <p:cNvPr id="10" name="Picture 2" descr="File:White Tiger Deformed.jpg">
              <a:hlinkClick r:id="rId3"/>
            </p:cNvPr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5226399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ovéPole 10"/>
            <p:cNvSpPr txBox="1"/>
            <p:nvPr/>
          </p:nvSpPr>
          <p:spPr>
            <a:xfrm>
              <a:off x="539472" y="5994285"/>
              <a:ext cx="5040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>
                  <a:latin typeface="Arial" pitchFamily="34" charset="0"/>
                  <a:cs typeface="Arial" pitchFamily="34" charset="0"/>
                </a:rPr>
                <a:t>Obr.11</a:t>
              </a:r>
              <a:endParaRPr lang="cs-CZ" dirty="0"/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805509" y="1012129"/>
            <a:ext cx="3451944" cy="1818251"/>
            <a:chOff x="805510" y="1052736"/>
            <a:chExt cx="3451944" cy="1818251"/>
          </a:xfrm>
        </p:grpSpPr>
        <p:grpSp>
          <p:nvGrpSpPr>
            <p:cNvPr id="13" name="Skupina 12"/>
            <p:cNvGrpSpPr/>
            <p:nvPr/>
          </p:nvGrpSpPr>
          <p:grpSpPr>
            <a:xfrm rot="20217444">
              <a:off x="805510" y="1052736"/>
              <a:ext cx="720000" cy="720000"/>
              <a:chOff x="1165510" y="2663163"/>
              <a:chExt cx="720000" cy="720000"/>
            </a:xfrm>
          </p:grpSpPr>
          <p:sp>
            <p:nvSpPr>
              <p:cNvPr id="23" name="Obdélník 22"/>
              <p:cNvSpPr/>
              <p:nvPr/>
            </p:nvSpPr>
            <p:spPr>
              <a:xfrm>
                <a:off x="1165510" y="2663163"/>
                <a:ext cx="720000" cy="72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4" name="TextovéPole 23"/>
              <p:cNvSpPr txBox="1"/>
              <p:nvPr/>
            </p:nvSpPr>
            <p:spPr>
              <a:xfrm>
                <a:off x="1277845" y="2730776"/>
                <a:ext cx="49533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sz="3200" dirty="0">
                    <a:latin typeface="Arial" pitchFamily="34" charset="0"/>
                    <a:cs typeface="Arial" pitchFamily="34" charset="0"/>
                  </a:rPr>
                  <a:t>J</a:t>
                </a:r>
              </a:p>
            </p:txBody>
          </p:sp>
        </p:grpSp>
        <p:grpSp>
          <p:nvGrpSpPr>
            <p:cNvPr id="14" name="Skupina 13"/>
            <p:cNvGrpSpPr/>
            <p:nvPr/>
          </p:nvGrpSpPr>
          <p:grpSpPr>
            <a:xfrm rot="889823">
              <a:off x="1245662" y="1787607"/>
              <a:ext cx="720000" cy="720000"/>
              <a:chOff x="1165510" y="2663163"/>
              <a:chExt cx="720000" cy="720000"/>
            </a:xfrm>
          </p:grpSpPr>
          <p:sp>
            <p:nvSpPr>
              <p:cNvPr id="21" name="Obdélník 20"/>
              <p:cNvSpPr/>
              <p:nvPr/>
            </p:nvSpPr>
            <p:spPr>
              <a:xfrm>
                <a:off x="1165510" y="2663163"/>
                <a:ext cx="720000" cy="72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2" name="TextovéPole 21"/>
              <p:cNvSpPr txBox="1"/>
              <p:nvPr/>
            </p:nvSpPr>
            <p:spPr>
              <a:xfrm>
                <a:off x="1277845" y="2730776"/>
                <a:ext cx="49533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sz="3200" dirty="0">
                    <a:latin typeface="Arial" pitchFamily="34" charset="0"/>
                    <a:cs typeface="Arial" pitchFamily="34" charset="0"/>
                  </a:rPr>
                  <a:t>j</a:t>
                </a:r>
              </a:p>
            </p:txBody>
          </p:sp>
        </p:grpSp>
        <p:grpSp>
          <p:nvGrpSpPr>
            <p:cNvPr id="15" name="Skupina 14"/>
            <p:cNvGrpSpPr/>
            <p:nvPr/>
          </p:nvGrpSpPr>
          <p:grpSpPr>
            <a:xfrm rot="20614001">
              <a:off x="3421999" y="2150987"/>
              <a:ext cx="720000" cy="720000"/>
              <a:chOff x="1165510" y="2663163"/>
              <a:chExt cx="720000" cy="720000"/>
            </a:xfrm>
          </p:grpSpPr>
          <p:sp>
            <p:nvSpPr>
              <p:cNvPr id="19" name="Obdélník 18"/>
              <p:cNvSpPr/>
              <p:nvPr/>
            </p:nvSpPr>
            <p:spPr>
              <a:xfrm>
                <a:off x="1165510" y="2663163"/>
                <a:ext cx="720000" cy="72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0" name="TextovéPole 19"/>
              <p:cNvSpPr txBox="1"/>
              <p:nvPr/>
            </p:nvSpPr>
            <p:spPr>
              <a:xfrm>
                <a:off x="1277845" y="2730776"/>
                <a:ext cx="49533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sz="3200" dirty="0">
                    <a:latin typeface="Arial" pitchFamily="34" charset="0"/>
                    <a:cs typeface="Arial" pitchFamily="34" charset="0"/>
                  </a:rPr>
                  <a:t>j</a:t>
                </a:r>
              </a:p>
            </p:txBody>
          </p:sp>
        </p:grpSp>
        <p:grpSp>
          <p:nvGrpSpPr>
            <p:cNvPr id="16" name="Skupina 15"/>
            <p:cNvGrpSpPr/>
            <p:nvPr/>
          </p:nvGrpSpPr>
          <p:grpSpPr>
            <a:xfrm rot="1181085">
              <a:off x="3537454" y="1345124"/>
              <a:ext cx="720000" cy="720000"/>
              <a:chOff x="1165510" y="2663163"/>
              <a:chExt cx="720000" cy="720000"/>
            </a:xfrm>
          </p:grpSpPr>
          <p:sp>
            <p:nvSpPr>
              <p:cNvPr id="17" name="Obdélník 16"/>
              <p:cNvSpPr/>
              <p:nvPr/>
            </p:nvSpPr>
            <p:spPr>
              <a:xfrm>
                <a:off x="1165510" y="2663163"/>
                <a:ext cx="720000" cy="72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8" name="TextovéPole 17"/>
              <p:cNvSpPr txBox="1"/>
              <p:nvPr/>
            </p:nvSpPr>
            <p:spPr>
              <a:xfrm>
                <a:off x="1277845" y="2730776"/>
                <a:ext cx="49533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sz="3200" dirty="0">
                    <a:latin typeface="Arial" pitchFamily="34" charset="0"/>
                    <a:cs typeface="Arial" pitchFamily="34" charset="0"/>
                  </a:rPr>
                  <a:t>J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35581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Vlastní 4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FF0000"/>
      </a:accent2>
      <a:accent3>
        <a:srgbClr val="FFFF00"/>
      </a:accent3>
      <a:accent4>
        <a:srgbClr val="007DEA"/>
      </a:accent4>
      <a:accent5>
        <a:srgbClr val="7030A0"/>
      </a:accent5>
      <a:accent6>
        <a:srgbClr val="FF33CC"/>
      </a:accent6>
      <a:hlink>
        <a:srgbClr val="C00000"/>
      </a:hlink>
      <a:folHlink>
        <a:srgbClr val="0070C0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1225</TotalTime>
  <Words>785</Words>
  <Application>Microsoft Office PowerPoint</Application>
  <PresentationFormat>Předvádění na obrazovce (4:3)</PresentationFormat>
  <Paragraphs>194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Verdana</vt:lpstr>
      <vt:lpstr>Wingdings 2</vt:lpstr>
      <vt:lpstr>Aspekt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školy: Svobodná základní škola,o.p.s. Autor: Karolína Bryczová Vasková Název materiálu: VY_32_INOVACE_02_ANGLIČTINA_numbers Název: numbers Číslo projektu: ………</dc:title>
  <dc:creator>Pavel Brycz</dc:creator>
  <cp:lastModifiedBy>Eva Škvrnová</cp:lastModifiedBy>
  <cp:revision>226</cp:revision>
  <dcterms:created xsi:type="dcterms:W3CDTF">2012-03-31T12:09:58Z</dcterms:created>
  <dcterms:modified xsi:type="dcterms:W3CDTF">2020-08-03T07:28:25Z</dcterms:modified>
</cp:coreProperties>
</file>